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4" r:id="rId4"/>
    <p:sldId id="280" r:id="rId5"/>
    <p:sldId id="279" r:id="rId6"/>
    <p:sldId id="259" r:id="rId7"/>
    <p:sldId id="258" r:id="rId8"/>
    <p:sldId id="292" r:id="rId9"/>
    <p:sldId id="260" r:id="rId10"/>
    <p:sldId id="294" r:id="rId11"/>
    <p:sldId id="266" r:id="rId12"/>
    <p:sldId id="261" r:id="rId13"/>
    <p:sldId id="262" r:id="rId14"/>
    <p:sldId id="295" r:id="rId15"/>
    <p:sldId id="263" r:id="rId16"/>
    <p:sldId id="268" r:id="rId17"/>
    <p:sldId id="293" r:id="rId18"/>
    <p:sldId id="272" r:id="rId19"/>
    <p:sldId id="273" r:id="rId20"/>
    <p:sldId id="271" r:id="rId21"/>
    <p:sldId id="277" r:id="rId22"/>
    <p:sldId id="276" r:id="rId23"/>
    <p:sldId id="274" r:id="rId24"/>
    <p:sldId id="264" r:id="rId25"/>
    <p:sldId id="265" r:id="rId26"/>
    <p:sldId id="287" r:id="rId27"/>
    <p:sldId id="283" r:id="rId28"/>
    <p:sldId id="290" r:id="rId29"/>
    <p:sldId id="288" r:id="rId30"/>
    <p:sldId id="285" r:id="rId31"/>
    <p:sldId id="289" r:id="rId32"/>
    <p:sldId id="281" r:id="rId33"/>
    <p:sldId id="296" r:id="rId34"/>
    <p:sldId id="291" r:id="rId35"/>
    <p:sldId id="2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VERSITY\Project\Algorithm%20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3x3 Without Symmetry Steps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5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3x3'!$B$2:$IW$2</c:f>
              <c:numCache>
                <c:formatCode>General</c:formatCode>
                <c:ptCount val="256"/>
                <c:pt idx="0">
                  <c:v>1271</c:v>
                </c:pt>
                <c:pt idx="1">
                  <c:v>2384</c:v>
                </c:pt>
                <c:pt idx="2">
                  <c:v>4357</c:v>
                </c:pt>
                <c:pt idx="3">
                  <c:v>4627</c:v>
                </c:pt>
                <c:pt idx="4">
                  <c:v>4857</c:v>
                </c:pt>
                <c:pt idx="5">
                  <c:v>5004</c:v>
                </c:pt>
                <c:pt idx="6">
                  <c:v>6000</c:v>
                </c:pt>
                <c:pt idx="7">
                  <c:v>6019</c:v>
                </c:pt>
                <c:pt idx="8">
                  <c:v>7086</c:v>
                </c:pt>
                <c:pt idx="9">
                  <c:v>7468</c:v>
                </c:pt>
                <c:pt idx="10">
                  <c:v>7839</c:v>
                </c:pt>
                <c:pt idx="11">
                  <c:v>8065</c:v>
                </c:pt>
                <c:pt idx="12">
                  <c:v>8120</c:v>
                </c:pt>
                <c:pt idx="13">
                  <c:v>8230</c:v>
                </c:pt>
                <c:pt idx="14">
                  <c:v>9279</c:v>
                </c:pt>
                <c:pt idx="15">
                  <c:v>9392</c:v>
                </c:pt>
                <c:pt idx="16">
                  <c:v>9405</c:v>
                </c:pt>
                <c:pt idx="17">
                  <c:v>9889</c:v>
                </c:pt>
                <c:pt idx="18">
                  <c:v>9954</c:v>
                </c:pt>
                <c:pt idx="19">
                  <c:v>10527</c:v>
                </c:pt>
                <c:pt idx="20">
                  <c:v>10543</c:v>
                </c:pt>
                <c:pt idx="21">
                  <c:v>10717</c:v>
                </c:pt>
                <c:pt idx="22">
                  <c:v>11422</c:v>
                </c:pt>
                <c:pt idx="23">
                  <c:v>11565</c:v>
                </c:pt>
                <c:pt idx="24">
                  <c:v>11572</c:v>
                </c:pt>
                <c:pt idx="25">
                  <c:v>11617</c:v>
                </c:pt>
                <c:pt idx="26">
                  <c:v>11755</c:v>
                </c:pt>
                <c:pt idx="27">
                  <c:v>11785</c:v>
                </c:pt>
                <c:pt idx="28">
                  <c:v>12255</c:v>
                </c:pt>
                <c:pt idx="29">
                  <c:v>12291</c:v>
                </c:pt>
                <c:pt idx="30">
                  <c:v>12542</c:v>
                </c:pt>
                <c:pt idx="31">
                  <c:v>13060</c:v>
                </c:pt>
                <c:pt idx="32">
                  <c:v>13069</c:v>
                </c:pt>
                <c:pt idx="33">
                  <c:v>13093</c:v>
                </c:pt>
                <c:pt idx="34">
                  <c:v>13201</c:v>
                </c:pt>
                <c:pt idx="35">
                  <c:v>13281</c:v>
                </c:pt>
                <c:pt idx="36">
                  <c:v>13284</c:v>
                </c:pt>
                <c:pt idx="37">
                  <c:v>13592</c:v>
                </c:pt>
                <c:pt idx="38">
                  <c:v>13756</c:v>
                </c:pt>
                <c:pt idx="39">
                  <c:v>13959</c:v>
                </c:pt>
                <c:pt idx="40">
                  <c:v>14060</c:v>
                </c:pt>
                <c:pt idx="41">
                  <c:v>14066</c:v>
                </c:pt>
                <c:pt idx="42">
                  <c:v>14254</c:v>
                </c:pt>
                <c:pt idx="43">
                  <c:v>14504</c:v>
                </c:pt>
                <c:pt idx="44">
                  <c:v>14547</c:v>
                </c:pt>
                <c:pt idx="45">
                  <c:v>14623</c:v>
                </c:pt>
                <c:pt idx="46">
                  <c:v>14674</c:v>
                </c:pt>
                <c:pt idx="47">
                  <c:v>15064</c:v>
                </c:pt>
                <c:pt idx="48">
                  <c:v>15401</c:v>
                </c:pt>
                <c:pt idx="49">
                  <c:v>15431</c:v>
                </c:pt>
                <c:pt idx="50">
                  <c:v>15712</c:v>
                </c:pt>
                <c:pt idx="51">
                  <c:v>15712</c:v>
                </c:pt>
                <c:pt idx="52">
                  <c:v>15834</c:v>
                </c:pt>
                <c:pt idx="53">
                  <c:v>15988</c:v>
                </c:pt>
                <c:pt idx="54">
                  <c:v>16482</c:v>
                </c:pt>
                <c:pt idx="55">
                  <c:v>16594</c:v>
                </c:pt>
                <c:pt idx="56">
                  <c:v>16595</c:v>
                </c:pt>
                <c:pt idx="57">
                  <c:v>17183</c:v>
                </c:pt>
                <c:pt idx="58">
                  <c:v>17369</c:v>
                </c:pt>
                <c:pt idx="59">
                  <c:v>17381</c:v>
                </c:pt>
                <c:pt idx="60">
                  <c:v>17551</c:v>
                </c:pt>
                <c:pt idx="61">
                  <c:v>17702</c:v>
                </c:pt>
                <c:pt idx="62">
                  <c:v>17753</c:v>
                </c:pt>
                <c:pt idx="63">
                  <c:v>17785</c:v>
                </c:pt>
                <c:pt idx="64">
                  <c:v>18312</c:v>
                </c:pt>
                <c:pt idx="65">
                  <c:v>18865</c:v>
                </c:pt>
                <c:pt idx="66">
                  <c:v>19018</c:v>
                </c:pt>
                <c:pt idx="67">
                  <c:v>19020</c:v>
                </c:pt>
                <c:pt idx="68">
                  <c:v>19816</c:v>
                </c:pt>
                <c:pt idx="69">
                  <c:v>20701</c:v>
                </c:pt>
                <c:pt idx="70">
                  <c:v>20713</c:v>
                </c:pt>
                <c:pt idx="71">
                  <c:v>20756</c:v>
                </c:pt>
                <c:pt idx="72">
                  <c:v>20801</c:v>
                </c:pt>
                <c:pt idx="73">
                  <c:v>21753</c:v>
                </c:pt>
                <c:pt idx="74">
                  <c:v>21916</c:v>
                </c:pt>
                <c:pt idx="75">
                  <c:v>22137</c:v>
                </c:pt>
                <c:pt idx="76">
                  <c:v>22294</c:v>
                </c:pt>
                <c:pt idx="77">
                  <c:v>22585</c:v>
                </c:pt>
                <c:pt idx="78">
                  <c:v>22980</c:v>
                </c:pt>
                <c:pt idx="79">
                  <c:v>23986</c:v>
                </c:pt>
                <c:pt idx="80">
                  <c:v>24830</c:v>
                </c:pt>
                <c:pt idx="81">
                  <c:v>25062</c:v>
                </c:pt>
                <c:pt idx="82">
                  <c:v>25837</c:v>
                </c:pt>
                <c:pt idx="83">
                  <c:v>25972</c:v>
                </c:pt>
                <c:pt idx="84">
                  <c:v>26074</c:v>
                </c:pt>
                <c:pt idx="85">
                  <c:v>26787</c:v>
                </c:pt>
                <c:pt idx="86">
                  <c:v>27043</c:v>
                </c:pt>
                <c:pt idx="87">
                  <c:v>27573</c:v>
                </c:pt>
                <c:pt idx="88">
                  <c:v>27621</c:v>
                </c:pt>
                <c:pt idx="89">
                  <c:v>27882</c:v>
                </c:pt>
                <c:pt idx="90">
                  <c:v>28156</c:v>
                </c:pt>
                <c:pt idx="91">
                  <c:v>28778</c:v>
                </c:pt>
                <c:pt idx="92">
                  <c:v>28782</c:v>
                </c:pt>
                <c:pt idx="93">
                  <c:v>28918</c:v>
                </c:pt>
                <c:pt idx="94">
                  <c:v>29018</c:v>
                </c:pt>
                <c:pt idx="95">
                  <c:v>29108</c:v>
                </c:pt>
                <c:pt idx="96">
                  <c:v>29506</c:v>
                </c:pt>
                <c:pt idx="97">
                  <c:v>30294</c:v>
                </c:pt>
                <c:pt idx="98">
                  <c:v>30376</c:v>
                </c:pt>
                <c:pt idx="99">
                  <c:v>30416</c:v>
                </c:pt>
                <c:pt idx="100">
                  <c:v>30484</c:v>
                </c:pt>
                <c:pt idx="101">
                  <c:v>30506</c:v>
                </c:pt>
                <c:pt idx="102">
                  <c:v>30684</c:v>
                </c:pt>
                <c:pt idx="103">
                  <c:v>31010</c:v>
                </c:pt>
                <c:pt idx="104">
                  <c:v>31036</c:v>
                </c:pt>
                <c:pt idx="105">
                  <c:v>31062</c:v>
                </c:pt>
                <c:pt idx="106">
                  <c:v>31069</c:v>
                </c:pt>
                <c:pt idx="107">
                  <c:v>31124</c:v>
                </c:pt>
                <c:pt idx="108">
                  <c:v>31739</c:v>
                </c:pt>
                <c:pt idx="109">
                  <c:v>31872</c:v>
                </c:pt>
                <c:pt idx="110">
                  <c:v>32166</c:v>
                </c:pt>
                <c:pt idx="111">
                  <c:v>32495</c:v>
                </c:pt>
                <c:pt idx="112">
                  <c:v>32690</c:v>
                </c:pt>
                <c:pt idx="113">
                  <c:v>32961</c:v>
                </c:pt>
                <c:pt idx="114">
                  <c:v>33102</c:v>
                </c:pt>
                <c:pt idx="115">
                  <c:v>33488</c:v>
                </c:pt>
                <c:pt idx="116">
                  <c:v>34063</c:v>
                </c:pt>
                <c:pt idx="117">
                  <c:v>34642</c:v>
                </c:pt>
                <c:pt idx="118">
                  <c:v>36800</c:v>
                </c:pt>
                <c:pt idx="119">
                  <c:v>37249</c:v>
                </c:pt>
                <c:pt idx="120">
                  <c:v>37994</c:v>
                </c:pt>
                <c:pt idx="121">
                  <c:v>38126</c:v>
                </c:pt>
                <c:pt idx="122">
                  <c:v>38439</c:v>
                </c:pt>
                <c:pt idx="123">
                  <c:v>38663</c:v>
                </c:pt>
                <c:pt idx="124">
                  <c:v>39099</c:v>
                </c:pt>
                <c:pt idx="125">
                  <c:v>39415</c:v>
                </c:pt>
                <c:pt idx="126">
                  <c:v>39434</c:v>
                </c:pt>
                <c:pt idx="127">
                  <c:v>39949</c:v>
                </c:pt>
                <c:pt idx="128">
                  <c:v>40121</c:v>
                </c:pt>
                <c:pt idx="129">
                  <c:v>40752</c:v>
                </c:pt>
                <c:pt idx="130">
                  <c:v>40838</c:v>
                </c:pt>
                <c:pt idx="131">
                  <c:v>41322</c:v>
                </c:pt>
                <c:pt idx="132">
                  <c:v>41572</c:v>
                </c:pt>
                <c:pt idx="133">
                  <c:v>41903</c:v>
                </c:pt>
                <c:pt idx="134">
                  <c:v>42564</c:v>
                </c:pt>
                <c:pt idx="135">
                  <c:v>42785</c:v>
                </c:pt>
                <c:pt idx="136">
                  <c:v>43531</c:v>
                </c:pt>
                <c:pt idx="137">
                  <c:v>44382</c:v>
                </c:pt>
                <c:pt idx="138">
                  <c:v>44651</c:v>
                </c:pt>
                <c:pt idx="139">
                  <c:v>45033</c:v>
                </c:pt>
                <c:pt idx="140">
                  <c:v>45441</c:v>
                </c:pt>
                <c:pt idx="141">
                  <c:v>45609</c:v>
                </c:pt>
                <c:pt idx="142">
                  <c:v>45816</c:v>
                </c:pt>
                <c:pt idx="143">
                  <c:v>46150</c:v>
                </c:pt>
                <c:pt idx="144">
                  <c:v>47212</c:v>
                </c:pt>
                <c:pt idx="145">
                  <c:v>47582</c:v>
                </c:pt>
                <c:pt idx="146">
                  <c:v>48268</c:v>
                </c:pt>
                <c:pt idx="147">
                  <c:v>48700</c:v>
                </c:pt>
                <c:pt idx="148">
                  <c:v>48816</c:v>
                </c:pt>
                <c:pt idx="149">
                  <c:v>49449</c:v>
                </c:pt>
                <c:pt idx="150">
                  <c:v>51049</c:v>
                </c:pt>
                <c:pt idx="151">
                  <c:v>51234</c:v>
                </c:pt>
                <c:pt idx="152">
                  <c:v>51692</c:v>
                </c:pt>
                <c:pt idx="153">
                  <c:v>52194</c:v>
                </c:pt>
                <c:pt idx="154">
                  <c:v>52678</c:v>
                </c:pt>
                <c:pt idx="155">
                  <c:v>52768</c:v>
                </c:pt>
                <c:pt idx="156">
                  <c:v>53629</c:v>
                </c:pt>
                <c:pt idx="157">
                  <c:v>53728</c:v>
                </c:pt>
                <c:pt idx="158">
                  <c:v>54725</c:v>
                </c:pt>
                <c:pt idx="159">
                  <c:v>54773</c:v>
                </c:pt>
                <c:pt idx="160">
                  <c:v>56031</c:v>
                </c:pt>
                <c:pt idx="161">
                  <c:v>56080</c:v>
                </c:pt>
                <c:pt idx="162">
                  <c:v>56104</c:v>
                </c:pt>
                <c:pt idx="163">
                  <c:v>57324</c:v>
                </c:pt>
                <c:pt idx="164">
                  <c:v>58688</c:v>
                </c:pt>
                <c:pt idx="165">
                  <c:v>58819</c:v>
                </c:pt>
                <c:pt idx="166">
                  <c:v>59298</c:v>
                </c:pt>
                <c:pt idx="167">
                  <c:v>59606</c:v>
                </c:pt>
                <c:pt idx="168">
                  <c:v>60305</c:v>
                </c:pt>
                <c:pt idx="169">
                  <c:v>60667</c:v>
                </c:pt>
                <c:pt idx="170">
                  <c:v>60696</c:v>
                </c:pt>
                <c:pt idx="171">
                  <c:v>61315</c:v>
                </c:pt>
                <c:pt idx="172">
                  <c:v>62093</c:v>
                </c:pt>
                <c:pt idx="173">
                  <c:v>64504</c:v>
                </c:pt>
                <c:pt idx="174">
                  <c:v>64551</c:v>
                </c:pt>
                <c:pt idx="175">
                  <c:v>64603</c:v>
                </c:pt>
                <c:pt idx="176">
                  <c:v>64607</c:v>
                </c:pt>
                <c:pt idx="177">
                  <c:v>65538</c:v>
                </c:pt>
                <c:pt idx="178">
                  <c:v>67347</c:v>
                </c:pt>
                <c:pt idx="179">
                  <c:v>68981</c:v>
                </c:pt>
                <c:pt idx="180">
                  <c:v>69401</c:v>
                </c:pt>
                <c:pt idx="181">
                  <c:v>70581</c:v>
                </c:pt>
                <c:pt idx="182">
                  <c:v>72567</c:v>
                </c:pt>
                <c:pt idx="183">
                  <c:v>72815</c:v>
                </c:pt>
                <c:pt idx="184">
                  <c:v>72967</c:v>
                </c:pt>
                <c:pt idx="185">
                  <c:v>73310</c:v>
                </c:pt>
                <c:pt idx="186">
                  <c:v>74552</c:v>
                </c:pt>
                <c:pt idx="187">
                  <c:v>75380</c:v>
                </c:pt>
                <c:pt idx="188">
                  <c:v>75568</c:v>
                </c:pt>
                <c:pt idx="189">
                  <c:v>77944</c:v>
                </c:pt>
                <c:pt idx="190">
                  <c:v>78382</c:v>
                </c:pt>
                <c:pt idx="191">
                  <c:v>79407</c:v>
                </c:pt>
                <c:pt idx="192">
                  <c:v>83364</c:v>
                </c:pt>
                <c:pt idx="193">
                  <c:v>87479</c:v>
                </c:pt>
                <c:pt idx="194">
                  <c:v>87652</c:v>
                </c:pt>
                <c:pt idx="195">
                  <c:v>89415</c:v>
                </c:pt>
                <c:pt idx="196">
                  <c:v>90916</c:v>
                </c:pt>
                <c:pt idx="197">
                  <c:v>91998</c:v>
                </c:pt>
                <c:pt idx="198">
                  <c:v>92106</c:v>
                </c:pt>
                <c:pt idx="199">
                  <c:v>94210</c:v>
                </c:pt>
                <c:pt idx="200">
                  <c:v>96667</c:v>
                </c:pt>
                <c:pt idx="201">
                  <c:v>97062</c:v>
                </c:pt>
                <c:pt idx="202">
                  <c:v>98361</c:v>
                </c:pt>
                <c:pt idx="203">
                  <c:v>99470</c:v>
                </c:pt>
                <c:pt idx="204">
                  <c:v>102112</c:v>
                </c:pt>
                <c:pt idx="205">
                  <c:v>104132</c:v>
                </c:pt>
                <c:pt idx="206">
                  <c:v>107697</c:v>
                </c:pt>
                <c:pt idx="207">
                  <c:v>107981</c:v>
                </c:pt>
                <c:pt idx="208">
                  <c:v>110430</c:v>
                </c:pt>
                <c:pt idx="209">
                  <c:v>110893</c:v>
                </c:pt>
                <c:pt idx="210">
                  <c:v>111930</c:v>
                </c:pt>
                <c:pt idx="211">
                  <c:v>113931</c:v>
                </c:pt>
                <c:pt idx="212">
                  <c:v>114764</c:v>
                </c:pt>
                <c:pt idx="213">
                  <c:v>116171</c:v>
                </c:pt>
                <c:pt idx="214">
                  <c:v>120121</c:v>
                </c:pt>
                <c:pt idx="215">
                  <c:v>120528</c:v>
                </c:pt>
                <c:pt idx="216">
                  <c:v>123533</c:v>
                </c:pt>
                <c:pt idx="217">
                  <c:v>127261</c:v>
                </c:pt>
                <c:pt idx="218">
                  <c:v>128584</c:v>
                </c:pt>
                <c:pt idx="219">
                  <c:v>129029</c:v>
                </c:pt>
                <c:pt idx="220">
                  <c:v>132810</c:v>
                </c:pt>
                <c:pt idx="221">
                  <c:v>133391</c:v>
                </c:pt>
                <c:pt idx="222">
                  <c:v>144346</c:v>
                </c:pt>
                <c:pt idx="223">
                  <c:v>150543</c:v>
                </c:pt>
                <c:pt idx="224">
                  <c:v>154396</c:v>
                </c:pt>
                <c:pt idx="225">
                  <c:v>156942</c:v>
                </c:pt>
                <c:pt idx="226">
                  <c:v>158616</c:v>
                </c:pt>
                <c:pt idx="227">
                  <c:v>159674</c:v>
                </c:pt>
                <c:pt idx="228">
                  <c:v>162182</c:v>
                </c:pt>
                <c:pt idx="229">
                  <c:v>173127</c:v>
                </c:pt>
                <c:pt idx="230">
                  <c:v>176376</c:v>
                </c:pt>
                <c:pt idx="231">
                  <c:v>190232</c:v>
                </c:pt>
                <c:pt idx="232">
                  <c:v>194748</c:v>
                </c:pt>
                <c:pt idx="233">
                  <c:v>194869</c:v>
                </c:pt>
                <c:pt idx="234">
                  <c:v>203818</c:v>
                </c:pt>
                <c:pt idx="235">
                  <c:v>204656</c:v>
                </c:pt>
                <c:pt idx="236">
                  <c:v>227325</c:v>
                </c:pt>
                <c:pt idx="237">
                  <c:v>231665</c:v>
                </c:pt>
                <c:pt idx="238">
                  <c:v>237958</c:v>
                </c:pt>
                <c:pt idx="239">
                  <c:v>241734</c:v>
                </c:pt>
                <c:pt idx="240">
                  <c:v>247856</c:v>
                </c:pt>
                <c:pt idx="241">
                  <c:v>251590</c:v>
                </c:pt>
                <c:pt idx="242">
                  <c:v>275204</c:v>
                </c:pt>
                <c:pt idx="243">
                  <c:v>294095</c:v>
                </c:pt>
                <c:pt idx="244">
                  <c:v>294491</c:v>
                </c:pt>
                <c:pt idx="245">
                  <c:v>297720</c:v>
                </c:pt>
                <c:pt idx="246">
                  <c:v>305752</c:v>
                </c:pt>
                <c:pt idx="247">
                  <c:v>307248</c:v>
                </c:pt>
                <c:pt idx="248">
                  <c:v>312561</c:v>
                </c:pt>
                <c:pt idx="249">
                  <c:v>314267</c:v>
                </c:pt>
                <c:pt idx="250">
                  <c:v>358728</c:v>
                </c:pt>
                <c:pt idx="251">
                  <c:v>379600</c:v>
                </c:pt>
                <c:pt idx="252">
                  <c:v>397788</c:v>
                </c:pt>
                <c:pt idx="253">
                  <c:v>416996</c:v>
                </c:pt>
                <c:pt idx="254">
                  <c:v>513234</c:v>
                </c:pt>
                <c:pt idx="255">
                  <c:v>666486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6C-48AE-8A67-D6A4C25207FE}"/>
            </c:ext>
          </c:extLst>
        </c:ser>
        <c:ser>
          <c:idx val="1"/>
          <c:order val="1"/>
          <c:spPr>
            <a:ln w="28575" cap="rnd">
              <a:solidFill>
                <a:schemeClr val="accent5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3x3'!$B$3:$IW$3</c:f>
              <c:numCache>
                <c:formatCode>General</c:formatCode>
                <c:ptCount val="256"/>
                <c:pt idx="0">
                  <c:v>1105</c:v>
                </c:pt>
                <c:pt idx="1">
                  <c:v>1193</c:v>
                </c:pt>
                <c:pt idx="2">
                  <c:v>1339</c:v>
                </c:pt>
                <c:pt idx="3">
                  <c:v>1777</c:v>
                </c:pt>
                <c:pt idx="4">
                  <c:v>2019</c:v>
                </c:pt>
                <c:pt idx="5">
                  <c:v>2144</c:v>
                </c:pt>
                <c:pt idx="6">
                  <c:v>2189</c:v>
                </c:pt>
                <c:pt idx="7">
                  <c:v>2344</c:v>
                </c:pt>
                <c:pt idx="8">
                  <c:v>2394</c:v>
                </c:pt>
                <c:pt idx="9">
                  <c:v>2429</c:v>
                </c:pt>
                <c:pt idx="10">
                  <c:v>2553</c:v>
                </c:pt>
                <c:pt idx="11">
                  <c:v>2599</c:v>
                </c:pt>
                <c:pt idx="12">
                  <c:v>2658</c:v>
                </c:pt>
                <c:pt idx="13">
                  <c:v>3006</c:v>
                </c:pt>
                <c:pt idx="14">
                  <c:v>3063</c:v>
                </c:pt>
                <c:pt idx="15">
                  <c:v>3239</c:v>
                </c:pt>
                <c:pt idx="16">
                  <c:v>3241</c:v>
                </c:pt>
                <c:pt idx="17">
                  <c:v>3476</c:v>
                </c:pt>
                <c:pt idx="18">
                  <c:v>3511</c:v>
                </c:pt>
                <c:pt idx="19">
                  <c:v>3802</c:v>
                </c:pt>
                <c:pt idx="20">
                  <c:v>3954</c:v>
                </c:pt>
                <c:pt idx="21">
                  <c:v>4046</c:v>
                </c:pt>
                <c:pt idx="22">
                  <c:v>4051</c:v>
                </c:pt>
                <c:pt idx="23">
                  <c:v>4078</c:v>
                </c:pt>
                <c:pt idx="24">
                  <c:v>4091</c:v>
                </c:pt>
                <c:pt idx="25">
                  <c:v>4146</c:v>
                </c:pt>
                <c:pt idx="26">
                  <c:v>4176</c:v>
                </c:pt>
                <c:pt idx="27">
                  <c:v>4250</c:v>
                </c:pt>
                <c:pt idx="28">
                  <c:v>4320</c:v>
                </c:pt>
                <c:pt idx="29">
                  <c:v>4341</c:v>
                </c:pt>
                <c:pt idx="30">
                  <c:v>4546</c:v>
                </c:pt>
                <c:pt idx="31">
                  <c:v>4629</c:v>
                </c:pt>
                <c:pt idx="32">
                  <c:v>4687</c:v>
                </c:pt>
                <c:pt idx="33">
                  <c:v>5096</c:v>
                </c:pt>
                <c:pt idx="34">
                  <c:v>5156</c:v>
                </c:pt>
                <c:pt idx="35">
                  <c:v>5305</c:v>
                </c:pt>
                <c:pt idx="36">
                  <c:v>5312</c:v>
                </c:pt>
                <c:pt idx="37">
                  <c:v>5334</c:v>
                </c:pt>
                <c:pt idx="38">
                  <c:v>5359</c:v>
                </c:pt>
                <c:pt idx="39">
                  <c:v>5375</c:v>
                </c:pt>
                <c:pt idx="40">
                  <c:v>5422</c:v>
                </c:pt>
                <c:pt idx="41">
                  <c:v>5513</c:v>
                </c:pt>
                <c:pt idx="42">
                  <c:v>5541</c:v>
                </c:pt>
                <c:pt idx="43">
                  <c:v>5543</c:v>
                </c:pt>
                <c:pt idx="44">
                  <c:v>5572</c:v>
                </c:pt>
                <c:pt idx="45">
                  <c:v>5618</c:v>
                </c:pt>
                <c:pt idx="46">
                  <c:v>5685</c:v>
                </c:pt>
                <c:pt idx="47">
                  <c:v>5809</c:v>
                </c:pt>
                <c:pt idx="48">
                  <c:v>5827</c:v>
                </c:pt>
                <c:pt idx="49">
                  <c:v>5848</c:v>
                </c:pt>
                <c:pt idx="50">
                  <c:v>5857</c:v>
                </c:pt>
                <c:pt idx="51">
                  <c:v>5986</c:v>
                </c:pt>
                <c:pt idx="52">
                  <c:v>6015</c:v>
                </c:pt>
                <c:pt idx="53">
                  <c:v>6043</c:v>
                </c:pt>
                <c:pt idx="54">
                  <c:v>6114</c:v>
                </c:pt>
                <c:pt idx="55">
                  <c:v>6133</c:v>
                </c:pt>
                <c:pt idx="56">
                  <c:v>6240</c:v>
                </c:pt>
                <c:pt idx="57">
                  <c:v>6281</c:v>
                </c:pt>
                <c:pt idx="58">
                  <c:v>6438</c:v>
                </c:pt>
                <c:pt idx="59">
                  <c:v>6505</c:v>
                </c:pt>
                <c:pt idx="60">
                  <c:v>6577</c:v>
                </c:pt>
                <c:pt idx="61">
                  <c:v>6583</c:v>
                </c:pt>
                <c:pt idx="62">
                  <c:v>6880</c:v>
                </c:pt>
                <c:pt idx="63">
                  <c:v>6889</c:v>
                </c:pt>
                <c:pt idx="64">
                  <c:v>6968</c:v>
                </c:pt>
                <c:pt idx="65">
                  <c:v>7006</c:v>
                </c:pt>
                <c:pt idx="66">
                  <c:v>7036</c:v>
                </c:pt>
                <c:pt idx="67">
                  <c:v>7133</c:v>
                </c:pt>
                <c:pt idx="68">
                  <c:v>7151</c:v>
                </c:pt>
                <c:pt idx="69">
                  <c:v>7155</c:v>
                </c:pt>
                <c:pt idx="70">
                  <c:v>7235</c:v>
                </c:pt>
                <c:pt idx="71">
                  <c:v>7295</c:v>
                </c:pt>
                <c:pt idx="72">
                  <c:v>7314</c:v>
                </c:pt>
                <c:pt idx="73">
                  <c:v>7321</c:v>
                </c:pt>
                <c:pt idx="74">
                  <c:v>7334</c:v>
                </c:pt>
                <c:pt idx="75">
                  <c:v>7376</c:v>
                </c:pt>
                <c:pt idx="76">
                  <c:v>7384</c:v>
                </c:pt>
                <c:pt idx="77">
                  <c:v>7387</c:v>
                </c:pt>
                <c:pt idx="78">
                  <c:v>7411</c:v>
                </c:pt>
                <c:pt idx="79">
                  <c:v>7605</c:v>
                </c:pt>
                <c:pt idx="80">
                  <c:v>7631</c:v>
                </c:pt>
                <c:pt idx="81">
                  <c:v>7677</c:v>
                </c:pt>
                <c:pt idx="82">
                  <c:v>7706</c:v>
                </c:pt>
                <c:pt idx="83">
                  <c:v>7859</c:v>
                </c:pt>
                <c:pt idx="84">
                  <c:v>7881</c:v>
                </c:pt>
                <c:pt idx="85">
                  <c:v>7885</c:v>
                </c:pt>
                <c:pt idx="86">
                  <c:v>7956</c:v>
                </c:pt>
                <c:pt idx="87">
                  <c:v>8096</c:v>
                </c:pt>
                <c:pt idx="88">
                  <c:v>8197</c:v>
                </c:pt>
                <c:pt idx="89">
                  <c:v>8294</c:v>
                </c:pt>
                <c:pt idx="90">
                  <c:v>8308</c:v>
                </c:pt>
                <c:pt idx="91">
                  <c:v>8356</c:v>
                </c:pt>
                <c:pt idx="92">
                  <c:v>8370</c:v>
                </c:pt>
                <c:pt idx="93">
                  <c:v>8528</c:v>
                </c:pt>
                <c:pt idx="94">
                  <c:v>8605</c:v>
                </c:pt>
                <c:pt idx="95">
                  <c:v>8649</c:v>
                </c:pt>
                <c:pt idx="96">
                  <c:v>8674</c:v>
                </c:pt>
                <c:pt idx="97">
                  <c:v>8707</c:v>
                </c:pt>
                <c:pt idx="98">
                  <c:v>8781</c:v>
                </c:pt>
                <c:pt idx="99">
                  <c:v>8818</c:v>
                </c:pt>
                <c:pt idx="100">
                  <c:v>8842</c:v>
                </c:pt>
                <c:pt idx="101">
                  <c:v>9061</c:v>
                </c:pt>
                <c:pt idx="102">
                  <c:v>9122</c:v>
                </c:pt>
                <c:pt idx="103">
                  <c:v>9202</c:v>
                </c:pt>
                <c:pt idx="104">
                  <c:v>9260</c:v>
                </c:pt>
                <c:pt idx="105">
                  <c:v>9269</c:v>
                </c:pt>
                <c:pt idx="106">
                  <c:v>9330</c:v>
                </c:pt>
                <c:pt idx="107">
                  <c:v>9341</c:v>
                </c:pt>
                <c:pt idx="108">
                  <c:v>9420</c:v>
                </c:pt>
                <c:pt idx="109">
                  <c:v>9481</c:v>
                </c:pt>
                <c:pt idx="110">
                  <c:v>9665</c:v>
                </c:pt>
                <c:pt idx="111">
                  <c:v>9769</c:v>
                </c:pt>
                <c:pt idx="112">
                  <c:v>9829</c:v>
                </c:pt>
                <c:pt idx="113">
                  <c:v>9861</c:v>
                </c:pt>
                <c:pt idx="114">
                  <c:v>9890</c:v>
                </c:pt>
                <c:pt idx="115">
                  <c:v>9948</c:v>
                </c:pt>
                <c:pt idx="116">
                  <c:v>9956</c:v>
                </c:pt>
                <c:pt idx="117">
                  <c:v>9996</c:v>
                </c:pt>
                <c:pt idx="118">
                  <c:v>10179</c:v>
                </c:pt>
                <c:pt idx="119">
                  <c:v>10194</c:v>
                </c:pt>
                <c:pt idx="120">
                  <c:v>10313</c:v>
                </c:pt>
                <c:pt idx="121">
                  <c:v>10364</c:v>
                </c:pt>
                <c:pt idx="122">
                  <c:v>10381</c:v>
                </c:pt>
                <c:pt idx="123">
                  <c:v>10383</c:v>
                </c:pt>
                <c:pt idx="124">
                  <c:v>10408</c:v>
                </c:pt>
                <c:pt idx="125">
                  <c:v>10515</c:v>
                </c:pt>
                <c:pt idx="126">
                  <c:v>10519</c:v>
                </c:pt>
                <c:pt idx="127">
                  <c:v>10868</c:v>
                </c:pt>
                <c:pt idx="128">
                  <c:v>10903</c:v>
                </c:pt>
                <c:pt idx="129">
                  <c:v>10998</c:v>
                </c:pt>
                <c:pt idx="130">
                  <c:v>11002</c:v>
                </c:pt>
                <c:pt idx="131">
                  <c:v>11143</c:v>
                </c:pt>
                <c:pt idx="132">
                  <c:v>11174</c:v>
                </c:pt>
                <c:pt idx="133">
                  <c:v>11178</c:v>
                </c:pt>
                <c:pt idx="134">
                  <c:v>11199</c:v>
                </c:pt>
                <c:pt idx="135">
                  <c:v>11260</c:v>
                </c:pt>
                <c:pt idx="136">
                  <c:v>11284</c:v>
                </c:pt>
                <c:pt idx="137">
                  <c:v>11318</c:v>
                </c:pt>
                <c:pt idx="138">
                  <c:v>11339</c:v>
                </c:pt>
                <c:pt idx="139">
                  <c:v>11347</c:v>
                </c:pt>
                <c:pt idx="140">
                  <c:v>11472</c:v>
                </c:pt>
                <c:pt idx="141">
                  <c:v>11594</c:v>
                </c:pt>
                <c:pt idx="142">
                  <c:v>11620</c:v>
                </c:pt>
                <c:pt idx="143">
                  <c:v>11637</c:v>
                </c:pt>
                <c:pt idx="144">
                  <c:v>11749</c:v>
                </c:pt>
                <c:pt idx="145">
                  <c:v>11779</c:v>
                </c:pt>
                <c:pt idx="146">
                  <c:v>11792</c:v>
                </c:pt>
                <c:pt idx="147">
                  <c:v>11925</c:v>
                </c:pt>
                <c:pt idx="148">
                  <c:v>12037</c:v>
                </c:pt>
                <c:pt idx="149">
                  <c:v>12037</c:v>
                </c:pt>
                <c:pt idx="150">
                  <c:v>12079</c:v>
                </c:pt>
                <c:pt idx="151">
                  <c:v>12261</c:v>
                </c:pt>
                <c:pt idx="152">
                  <c:v>12379</c:v>
                </c:pt>
                <c:pt idx="153">
                  <c:v>12483</c:v>
                </c:pt>
                <c:pt idx="154">
                  <c:v>12488</c:v>
                </c:pt>
                <c:pt idx="155">
                  <c:v>12726</c:v>
                </c:pt>
                <c:pt idx="156">
                  <c:v>12826</c:v>
                </c:pt>
                <c:pt idx="157">
                  <c:v>12839</c:v>
                </c:pt>
                <c:pt idx="158">
                  <c:v>12897</c:v>
                </c:pt>
                <c:pt idx="159">
                  <c:v>12932</c:v>
                </c:pt>
                <c:pt idx="160">
                  <c:v>13168</c:v>
                </c:pt>
                <c:pt idx="161">
                  <c:v>13224</c:v>
                </c:pt>
                <c:pt idx="162">
                  <c:v>13278</c:v>
                </c:pt>
                <c:pt idx="163">
                  <c:v>13280</c:v>
                </c:pt>
                <c:pt idx="164">
                  <c:v>13282</c:v>
                </c:pt>
                <c:pt idx="165">
                  <c:v>13317</c:v>
                </c:pt>
                <c:pt idx="166">
                  <c:v>13598</c:v>
                </c:pt>
                <c:pt idx="167">
                  <c:v>13616</c:v>
                </c:pt>
                <c:pt idx="168">
                  <c:v>13660</c:v>
                </c:pt>
                <c:pt idx="169">
                  <c:v>13976</c:v>
                </c:pt>
                <c:pt idx="170">
                  <c:v>14014</c:v>
                </c:pt>
                <c:pt idx="171">
                  <c:v>14022</c:v>
                </c:pt>
                <c:pt idx="172">
                  <c:v>14417</c:v>
                </c:pt>
                <c:pt idx="173">
                  <c:v>14468</c:v>
                </c:pt>
                <c:pt idx="174">
                  <c:v>14560</c:v>
                </c:pt>
                <c:pt idx="175">
                  <c:v>14650</c:v>
                </c:pt>
                <c:pt idx="176">
                  <c:v>14662</c:v>
                </c:pt>
                <c:pt idx="177">
                  <c:v>14688</c:v>
                </c:pt>
                <c:pt idx="178">
                  <c:v>14719</c:v>
                </c:pt>
                <c:pt idx="179">
                  <c:v>14804</c:v>
                </c:pt>
                <c:pt idx="180">
                  <c:v>14879</c:v>
                </c:pt>
                <c:pt idx="181">
                  <c:v>14881</c:v>
                </c:pt>
                <c:pt idx="182">
                  <c:v>14890</c:v>
                </c:pt>
                <c:pt idx="183">
                  <c:v>15115</c:v>
                </c:pt>
                <c:pt idx="184">
                  <c:v>15197</c:v>
                </c:pt>
                <c:pt idx="185">
                  <c:v>15273</c:v>
                </c:pt>
                <c:pt idx="186">
                  <c:v>15326</c:v>
                </c:pt>
                <c:pt idx="187">
                  <c:v>15326</c:v>
                </c:pt>
                <c:pt idx="188">
                  <c:v>15486</c:v>
                </c:pt>
                <c:pt idx="189">
                  <c:v>15499</c:v>
                </c:pt>
                <c:pt idx="190">
                  <c:v>15515</c:v>
                </c:pt>
                <c:pt idx="191">
                  <c:v>15645</c:v>
                </c:pt>
                <c:pt idx="192">
                  <c:v>15758</c:v>
                </c:pt>
                <c:pt idx="193">
                  <c:v>15820</c:v>
                </c:pt>
                <c:pt idx="194">
                  <c:v>16810</c:v>
                </c:pt>
                <c:pt idx="195">
                  <c:v>16846</c:v>
                </c:pt>
                <c:pt idx="196">
                  <c:v>16966</c:v>
                </c:pt>
                <c:pt idx="197">
                  <c:v>17067</c:v>
                </c:pt>
                <c:pt idx="198">
                  <c:v>17128</c:v>
                </c:pt>
                <c:pt idx="199">
                  <c:v>17434</c:v>
                </c:pt>
                <c:pt idx="200">
                  <c:v>17443</c:v>
                </c:pt>
                <c:pt idx="201">
                  <c:v>17641</c:v>
                </c:pt>
                <c:pt idx="202">
                  <c:v>18087</c:v>
                </c:pt>
                <c:pt idx="203">
                  <c:v>18870</c:v>
                </c:pt>
                <c:pt idx="204">
                  <c:v>18900</c:v>
                </c:pt>
                <c:pt idx="205">
                  <c:v>18971</c:v>
                </c:pt>
                <c:pt idx="206">
                  <c:v>19133</c:v>
                </c:pt>
                <c:pt idx="207">
                  <c:v>19135</c:v>
                </c:pt>
                <c:pt idx="208">
                  <c:v>19177</c:v>
                </c:pt>
                <c:pt idx="209">
                  <c:v>19349</c:v>
                </c:pt>
                <c:pt idx="210">
                  <c:v>20097</c:v>
                </c:pt>
                <c:pt idx="211">
                  <c:v>20371</c:v>
                </c:pt>
                <c:pt idx="212">
                  <c:v>20469</c:v>
                </c:pt>
                <c:pt idx="213">
                  <c:v>20530</c:v>
                </c:pt>
                <c:pt idx="214">
                  <c:v>20874</c:v>
                </c:pt>
                <c:pt idx="215">
                  <c:v>21352</c:v>
                </c:pt>
                <c:pt idx="216">
                  <c:v>21566</c:v>
                </c:pt>
                <c:pt idx="217">
                  <c:v>21807</c:v>
                </c:pt>
                <c:pt idx="218">
                  <c:v>21902</c:v>
                </c:pt>
                <c:pt idx="219">
                  <c:v>22199</c:v>
                </c:pt>
                <c:pt idx="220">
                  <c:v>22251</c:v>
                </c:pt>
                <c:pt idx="221">
                  <c:v>22638</c:v>
                </c:pt>
                <c:pt idx="222">
                  <c:v>22739</c:v>
                </c:pt>
                <c:pt idx="223">
                  <c:v>23110</c:v>
                </c:pt>
                <c:pt idx="224">
                  <c:v>23527</c:v>
                </c:pt>
                <c:pt idx="225">
                  <c:v>23745</c:v>
                </c:pt>
                <c:pt idx="226">
                  <c:v>24515</c:v>
                </c:pt>
                <c:pt idx="227">
                  <c:v>25621</c:v>
                </c:pt>
                <c:pt idx="228">
                  <c:v>25943</c:v>
                </c:pt>
                <c:pt idx="229">
                  <c:v>26090</c:v>
                </c:pt>
                <c:pt idx="230">
                  <c:v>26361</c:v>
                </c:pt>
                <c:pt idx="231">
                  <c:v>26378</c:v>
                </c:pt>
                <c:pt idx="232">
                  <c:v>26943</c:v>
                </c:pt>
                <c:pt idx="233">
                  <c:v>27095</c:v>
                </c:pt>
                <c:pt idx="234">
                  <c:v>27605</c:v>
                </c:pt>
                <c:pt idx="235">
                  <c:v>27999</c:v>
                </c:pt>
                <c:pt idx="236">
                  <c:v>28105</c:v>
                </c:pt>
                <c:pt idx="237">
                  <c:v>28623</c:v>
                </c:pt>
                <c:pt idx="238">
                  <c:v>29342</c:v>
                </c:pt>
                <c:pt idx="239">
                  <c:v>29725</c:v>
                </c:pt>
                <c:pt idx="240">
                  <c:v>30371</c:v>
                </c:pt>
                <c:pt idx="241">
                  <c:v>30455</c:v>
                </c:pt>
                <c:pt idx="242">
                  <c:v>30489</c:v>
                </c:pt>
                <c:pt idx="243">
                  <c:v>31311</c:v>
                </c:pt>
                <c:pt idx="244">
                  <c:v>32240</c:v>
                </c:pt>
                <c:pt idx="245">
                  <c:v>32325</c:v>
                </c:pt>
                <c:pt idx="246">
                  <c:v>33010</c:v>
                </c:pt>
                <c:pt idx="247">
                  <c:v>33187</c:v>
                </c:pt>
                <c:pt idx="248">
                  <c:v>34321</c:v>
                </c:pt>
                <c:pt idx="249">
                  <c:v>34974</c:v>
                </c:pt>
                <c:pt idx="250">
                  <c:v>35485</c:v>
                </c:pt>
                <c:pt idx="251">
                  <c:v>35949</c:v>
                </c:pt>
                <c:pt idx="252">
                  <c:v>37232</c:v>
                </c:pt>
                <c:pt idx="253">
                  <c:v>48319</c:v>
                </c:pt>
                <c:pt idx="254">
                  <c:v>50907</c:v>
                </c:pt>
                <c:pt idx="255">
                  <c:v>112743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6C-48AE-8A67-D6A4C25207FE}"/>
            </c:ext>
          </c:extLst>
        </c:ser>
        <c:ser>
          <c:idx val="2"/>
          <c:order val="2"/>
          <c:spPr>
            <a:ln w="28575" cap="rnd">
              <a:solidFill>
                <a:schemeClr val="accent5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3x3'!$B$4:$IW$4</c:f>
              <c:numCache>
                <c:formatCode>General</c:formatCode>
                <c:ptCount val="256"/>
                <c:pt idx="0">
                  <c:v>555</c:v>
                </c:pt>
                <c:pt idx="1">
                  <c:v>735</c:v>
                </c:pt>
                <c:pt idx="2">
                  <c:v>741</c:v>
                </c:pt>
                <c:pt idx="3">
                  <c:v>752</c:v>
                </c:pt>
                <c:pt idx="4">
                  <c:v>773</c:v>
                </c:pt>
                <c:pt idx="5">
                  <c:v>775</c:v>
                </c:pt>
                <c:pt idx="6">
                  <c:v>806</c:v>
                </c:pt>
                <c:pt idx="7">
                  <c:v>957</c:v>
                </c:pt>
                <c:pt idx="8">
                  <c:v>1155</c:v>
                </c:pt>
                <c:pt idx="9">
                  <c:v>1206</c:v>
                </c:pt>
                <c:pt idx="10">
                  <c:v>1295</c:v>
                </c:pt>
                <c:pt idx="11">
                  <c:v>1370</c:v>
                </c:pt>
                <c:pt idx="12">
                  <c:v>1405</c:v>
                </c:pt>
                <c:pt idx="13">
                  <c:v>1425</c:v>
                </c:pt>
                <c:pt idx="14">
                  <c:v>1475</c:v>
                </c:pt>
                <c:pt idx="15">
                  <c:v>1541</c:v>
                </c:pt>
                <c:pt idx="16">
                  <c:v>1626</c:v>
                </c:pt>
                <c:pt idx="17">
                  <c:v>1633</c:v>
                </c:pt>
                <c:pt idx="18">
                  <c:v>1669</c:v>
                </c:pt>
                <c:pt idx="19">
                  <c:v>1723</c:v>
                </c:pt>
                <c:pt idx="20">
                  <c:v>1735</c:v>
                </c:pt>
                <c:pt idx="21">
                  <c:v>1760</c:v>
                </c:pt>
                <c:pt idx="22">
                  <c:v>1762</c:v>
                </c:pt>
                <c:pt idx="23">
                  <c:v>1787</c:v>
                </c:pt>
                <c:pt idx="24">
                  <c:v>1879</c:v>
                </c:pt>
                <c:pt idx="25">
                  <c:v>1908</c:v>
                </c:pt>
                <c:pt idx="26">
                  <c:v>1929</c:v>
                </c:pt>
                <c:pt idx="27">
                  <c:v>1941</c:v>
                </c:pt>
                <c:pt idx="28">
                  <c:v>1944</c:v>
                </c:pt>
                <c:pt idx="29">
                  <c:v>1945</c:v>
                </c:pt>
                <c:pt idx="30">
                  <c:v>1977</c:v>
                </c:pt>
                <c:pt idx="31">
                  <c:v>1993</c:v>
                </c:pt>
                <c:pt idx="32">
                  <c:v>2066</c:v>
                </c:pt>
                <c:pt idx="33">
                  <c:v>2075</c:v>
                </c:pt>
                <c:pt idx="34">
                  <c:v>2102</c:v>
                </c:pt>
                <c:pt idx="35">
                  <c:v>2110</c:v>
                </c:pt>
                <c:pt idx="36">
                  <c:v>2122</c:v>
                </c:pt>
                <c:pt idx="37">
                  <c:v>2150</c:v>
                </c:pt>
                <c:pt idx="38">
                  <c:v>2250</c:v>
                </c:pt>
                <c:pt idx="39">
                  <c:v>2278</c:v>
                </c:pt>
                <c:pt idx="40">
                  <c:v>2278</c:v>
                </c:pt>
                <c:pt idx="41">
                  <c:v>2327</c:v>
                </c:pt>
                <c:pt idx="42">
                  <c:v>2331</c:v>
                </c:pt>
                <c:pt idx="43">
                  <c:v>2345</c:v>
                </c:pt>
                <c:pt idx="44">
                  <c:v>2358</c:v>
                </c:pt>
                <c:pt idx="45">
                  <c:v>2457</c:v>
                </c:pt>
                <c:pt idx="46">
                  <c:v>2480</c:v>
                </c:pt>
                <c:pt idx="47">
                  <c:v>2493</c:v>
                </c:pt>
                <c:pt idx="48">
                  <c:v>2523</c:v>
                </c:pt>
                <c:pt idx="49">
                  <c:v>2532</c:v>
                </c:pt>
                <c:pt idx="50">
                  <c:v>2548</c:v>
                </c:pt>
                <c:pt idx="51">
                  <c:v>2565</c:v>
                </c:pt>
                <c:pt idx="52">
                  <c:v>2613</c:v>
                </c:pt>
                <c:pt idx="53">
                  <c:v>2653</c:v>
                </c:pt>
                <c:pt idx="54">
                  <c:v>2701</c:v>
                </c:pt>
                <c:pt idx="55">
                  <c:v>2715</c:v>
                </c:pt>
                <c:pt idx="56">
                  <c:v>2759</c:v>
                </c:pt>
                <c:pt idx="57">
                  <c:v>2809</c:v>
                </c:pt>
                <c:pt idx="58">
                  <c:v>2825</c:v>
                </c:pt>
                <c:pt idx="59">
                  <c:v>2828</c:v>
                </c:pt>
                <c:pt idx="60">
                  <c:v>2871</c:v>
                </c:pt>
                <c:pt idx="61">
                  <c:v>2872</c:v>
                </c:pt>
                <c:pt idx="62">
                  <c:v>2876</c:v>
                </c:pt>
                <c:pt idx="63">
                  <c:v>2949</c:v>
                </c:pt>
                <c:pt idx="64">
                  <c:v>3000</c:v>
                </c:pt>
                <c:pt idx="65">
                  <c:v>3084</c:v>
                </c:pt>
                <c:pt idx="66">
                  <c:v>3085</c:v>
                </c:pt>
                <c:pt idx="67">
                  <c:v>3086</c:v>
                </c:pt>
                <c:pt idx="68">
                  <c:v>3096</c:v>
                </c:pt>
                <c:pt idx="69">
                  <c:v>3121</c:v>
                </c:pt>
                <c:pt idx="70">
                  <c:v>3125</c:v>
                </c:pt>
                <c:pt idx="71">
                  <c:v>3155</c:v>
                </c:pt>
                <c:pt idx="72">
                  <c:v>3163</c:v>
                </c:pt>
                <c:pt idx="73">
                  <c:v>3171</c:v>
                </c:pt>
                <c:pt idx="74">
                  <c:v>3208</c:v>
                </c:pt>
                <c:pt idx="75">
                  <c:v>3212</c:v>
                </c:pt>
                <c:pt idx="76">
                  <c:v>3232</c:v>
                </c:pt>
                <c:pt idx="77">
                  <c:v>3245</c:v>
                </c:pt>
                <c:pt idx="78">
                  <c:v>3305</c:v>
                </c:pt>
                <c:pt idx="79">
                  <c:v>3375</c:v>
                </c:pt>
                <c:pt idx="80">
                  <c:v>3454</c:v>
                </c:pt>
                <c:pt idx="81">
                  <c:v>3512</c:v>
                </c:pt>
                <c:pt idx="82">
                  <c:v>3548</c:v>
                </c:pt>
                <c:pt idx="83">
                  <c:v>3568</c:v>
                </c:pt>
                <c:pt idx="84">
                  <c:v>3633</c:v>
                </c:pt>
                <c:pt idx="85">
                  <c:v>3655</c:v>
                </c:pt>
                <c:pt idx="86">
                  <c:v>3681</c:v>
                </c:pt>
                <c:pt idx="87">
                  <c:v>3716</c:v>
                </c:pt>
                <c:pt idx="88">
                  <c:v>3759</c:v>
                </c:pt>
                <c:pt idx="89">
                  <c:v>3761</c:v>
                </c:pt>
                <c:pt idx="90">
                  <c:v>3829</c:v>
                </c:pt>
                <c:pt idx="91">
                  <c:v>3877</c:v>
                </c:pt>
                <c:pt idx="92">
                  <c:v>3924</c:v>
                </c:pt>
                <c:pt idx="93">
                  <c:v>3956</c:v>
                </c:pt>
                <c:pt idx="94">
                  <c:v>3977</c:v>
                </c:pt>
                <c:pt idx="95">
                  <c:v>3995</c:v>
                </c:pt>
                <c:pt idx="96">
                  <c:v>4084</c:v>
                </c:pt>
                <c:pt idx="97">
                  <c:v>4175</c:v>
                </c:pt>
                <c:pt idx="98">
                  <c:v>4196</c:v>
                </c:pt>
                <c:pt idx="99">
                  <c:v>4208</c:v>
                </c:pt>
                <c:pt idx="100">
                  <c:v>4312</c:v>
                </c:pt>
                <c:pt idx="101">
                  <c:v>4319</c:v>
                </c:pt>
                <c:pt idx="102">
                  <c:v>4344</c:v>
                </c:pt>
                <c:pt idx="103">
                  <c:v>4347</c:v>
                </c:pt>
                <c:pt idx="104">
                  <c:v>4385</c:v>
                </c:pt>
                <c:pt idx="105">
                  <c:v>4433</c:v>
                </c:pt>
                <c:pt idx="106">
                  <c:v>4508</c:v>
                </c:pt>
                <c:pt idx="107">
                  <c:v>4512</c:v>
                </c:pt>
                <c:pt idx="108">
                  <c:v>4518</c:v>
                </c:pt>
                <c:pt idx="109">
                  <c:v>4588</c:v>
                </c:pt>
                <c:pt idx="110">
                  <c:v>4600</c:v>
                </c:pt>
                <c:pt idx="111">
                  <c:v>4607</c:v>
                </c:pt>
                <c:pt idx="112">
                  <c:v>4624</c:v>
                </c:pt>
                <c:pt idx="113">
                  <c:v>4664</c:v>
                </c:pt>
                <c:pt idx="114">
                  <c:v>4669</c:v>
                </c:pt>
                <c:pt idx="115">
                  <c:v>4861</c:v>
                </c:pt>
                <c:pt idx="116">
                  <c:v>4891</c:v>
                </c:pt>
                <c:pt idx="117">
                  <c:v>4926</c:v>
                </c:pt>
                <c:pt idx="118">
                  <c:v>4934</c:v>
                </c:pt>
                <c:pt idx="119">
                  <c:v>4939</c:v>
                </c:pt>
                <c:pt idx="120">
                  <c:v>4943</c:v>
                </c:pt>
                <c:pt idx="121">
                  <c:v>5082</c:v>
                </c:pt>
                <c:pt idx="122">
                  <c:v>5112</c:v>
                </c:pt>
                <c:pt idx="123">
                  <c:v>5183</c:v>
                </c:pt>
                <c:pt idx="124">
                  <c:v>5265</c:v>
                </c:pt>
                <c:pt idx="125">
                  <c:v>5267</c:v>
                </c:pt>
                <c:pt idx="126">
                  <c:v>5281</c:v>
                </c:pt>
                <c:pt idx="127">
                  <c:v>5304</c:v>
                </c:pt>
                <c:pt idx="128">
                  <c:v>5307</c:v>
                </c:pt>
                <c:pt idx="129">
                  <c:v>5387</c:v>
                </c:pt>
                <c:pt idx="130">
                  <c:v>5431</c:v>
                </c:pt>
                <c:pt idx="131">
                  <c:v>5537</c:v>
                </c:pt>
                <c:pt idx="132">
                  <c:v>5587</c:v>
                </c:pt>
                <c:pt idx="133">
                  <c:v>5606</c:v>
                </c:pt>
                <c:pt idx="134">
                  <c:v>5622</c:v>
                </c:pt>
                <c:pt idx="135">
                  <c:v>5662</c:v>
                </c:pt>
                <c:pt idx="136">
                  <c:v>5709</c:v>
                </c:pt>
                <c:pt idx="137">
                  <c:v>5712</c:v>
                </c:pt>
                <c:pt idx="138">
                  <c:v>5743</c:v>
                </c:pt>
                <c:pt idx="139">
                  <c:v>5760</c:v>
                </c:pt>
                <c:pt idx="140">
                  <c:v>5762</c:v>
                </c:pt>
                <c:pt idx="141">
                  <c:v>5825</c:v>
                </c:pt>
                <c:pt idx="142">
                  <c:v>6022</c:v>
                </c:pt>
                <c:pt idx="143">
                  <c:v>6035</c:v>
                </c:pt>
                <c:pt idx="144">
                  <c:v>6040</c:v>
                </c:pt>
                <c:pt idx="145">
                  <c:v>6112</c:v>
                </c:pt>
                <c:pt idx="146">
                  <c:v>6114</c:v>
                </c:pt>
                <c:pt idx="147">
                  <c:v>6145</c:v>
                </c:pt>
                <c:pt idx="148">
                  <c:v>6148</c:v>
                </c:pt>
                <c:pt idx="149">
                  <c:v>6159</c:v>
                </c:pt>
                <c:pt idx="150">
                  <c:v>6213</c:v>
                </c:pt>
                <c:pt idx="151">
                  <c:v>6239</c:v>
                </c:pt>
                <c:pt idx="152">
                  <c:v>6257</c:v>
                </c:pt>
                <c:pt idx="153">
                  <c:v>6257</c:v>
                </c:pt>
                <c:pt idx="154">
                  <c:v>6277</c:v>
                </c:pt>
                <c:pt idx="155">
                  <c:v>6322</c:v>
                </c:pt>
                <c:pt idx="156">
                  <c:v>6334</c:v>
                </c:pt>
                <c:pt idx="157">
                  <c:v>6410</c:v>
                </c:pt>
                <c:pt idx="158">
                  <c:v>6462</c:v>
                </c:pt>
                <c:pt idx="159">
                  <c:v>6568</c:v>
                </c:pt>
                <c:pt idx="160">
                  <c:v>6575</c:v>
                </c:pt>
                <c:pt idx="161">
                  <c:v>6710</c:v>
                </c:pt>
                <c:pt idx="162">
                  <c:v>6737</c:v>
                </c:pt>
                <c:pt idx="163">
                  <c:v>6829</c:v>
                </c:pt>
                <c:pt idx="164">
                  <c:v>6845</c:v>
                </c:pt>
                <c:pt idx="165">
                  <c:v>6858</c:v>
                </c:pt>
                <c:pt idx="166">
                  <c:v>6910</c:v>
                </c:pt>
                <c:pt idx="167">
                  <c:v>6969</c:v>
                </c:pt>
                <c:pt idx="168">
                  <c:v>7001</c:v>
                </c:pt>
                <c:pt idx="169">
                  <c:v>7003</c:v>
                </c:pt>
                <c:pt idx="170">
                  <c:v>7017</c:v>
                </c:pt>
                <c:pt idx="171">
                  <c:v>7046</c:v>
                </c:pt>
                <c:pt idx="172">
                  <c:v>7236</c:v>
                </c:pt>
                <c:pt idx="173">
                  <c:v>7299</c:v>
                </c:pt>
                <c:pt idx="174">
                  <c:v>7352</c:v>
                </c:pt>
                <c:pt idx="175">
                  <c:v>7360</c:v>
                </c:pt>
                <c:pt idx="176">
                  <c:v>7364</c:v>
                </c:pt>
                <c:pt idx="177">
                  <c:v>7367</c:v>
                </c:pt>
                <c:pt idx="178">
                  <c:v>7493</c:v>
                </c:pt>
                <c:pt idx="179">
                  <c:v>7496</c:v>
                </c:pt>
                <c:pt idx="180">
                  <c:v>7497</c:v>
                </c:pt>
                <c:pt idx="181">
                  <c:v>7500</c:v>
                </c:pt>
                <c:pt idx="182">
                  <c:v>7619</c:v>
                </c:pt>
                <c:pt idx="183">
                  <c:v>7888</c:v>
                </c:pt>
                <c:pt idx="184">
                  <c:v>7936</c:v>
                </c:pt>
                <c:pt idx="185">
                  <c:v>8037</c:v>
                </c:pt>
                <c:pt idx="186">
                  <c:v>8051</c:v>
                </c:pt>
                <c:pt idx="187">
                  <c:v>8074</c:v>
                </c:pt>
                <c:pt idx="188">
                  <c:v>8139</c:v>
                </c:pt>
                <c:pt idx="189">
                  <c:v>8255</c:v>
                </c:pt>
                <c:pt idx="190">
                  <c:v>8305</c:v>
                </c:pt>
                <c:pt idx="191">
                  <c:v>8352</c:v>
                </c:pt>
                <c:pt idx="192">
                  <c:v>8430</c:v>
                </c:pt>
                <c:pt idx="193">
                  <c:v>8446</c:v>
                </c:pt>
                <c:pt idx="194">
                  <c:v>8583</c:v>
                </c:pt>
                <c:pt idx="195">
                  <c:v>8653</c:v>
                </c:pt>
                <c:pt idx="196">
                  <c:v>8757</c:v>
                </c:pt>
                <c:pt idx="197">
                  <c:v>8970</c:v>
                </c:pt>
                <c:pt idx="198">
                  <c:v>9052</c:v>
                </c:pt>
                <c:pt idx="199">
                  <c:v>9062</c:v>
                </c:pt>
                <c:pt idx="200">
                  <c:v>9093</c:v>
                </c:pt>
                <c:pt idx="201">
                  <c:v>9115</c:v>
                </c:pt>
                <c:pt idx="202">
                  <c:v>9141</c:v>
                </c:pt>
                <c:pt idx="203">
                  <c:v>9183</c:v>
                </c:pt>
                <c:pt idx="204">
                  <c:v>9185</c:v>
                </c:pt>
                <c:pt idx="205">
                  <c:v>9199</c:v>
                </c:pt>
                <c:pt idx="206">
                  <c:v>9301</c:v>
                </c:pt>
                <c:pt idx="207">
                  <c:v>9312</c:v>
                </c:pt>
                <c:pt idx="208">
                  <c:v>9320</c:v>
                </c:pt>
                <c:pt idx="209">
                  <c:v>9343</c:v>
                </c:pt>
                <c:pt idx="210">
                  <c:v>9415</c:v>
                </c:pt>
                <c:pt idx="211">
                  <c:v>9418</c:v>
                </c:pt>
                <c:pt idx="212">
                  <c:v>9445</c:v>
                </c:pt>
                <c:pt idx="213">
                  <c:v>9574</c:v>
                </c:pt>
                <c:pt idx="214">
                  <c:v>9767</c:v>
                </c:pt>
                <c:pt idx="215">
                  <c:v>9792</c:v>
                </c:pt>
                <c:pt idx="216">
                  <c:v>9853</c:v>
                </c:pt>
                <c:pt idx="217">
                  <c:v>10160</c:v>
                </c:pt>
                <c:pt idx="218">
                  <c:v>10328</c:v>
                </c:pt>
                <c:pt idx="219">
                  <c:v>10374</c:v>
                </c:pt>
                <c:pt idx="220">
                  <c:v>10397</c:v>
                </c:pt>
                <c:pt idx="221">
                  <c:v>10412</c:v>
                </c:pt>
                <c:pt idx="222">
                  <c:v>10448</c:v>
                </c:pt>
                <c:pt idx="223">
                  <c:v>10654</c:v>
                </c:pt>
                <c:pt idx="224">
                  <c:v>10918</c:v>
                </c:pt>
                <c:pt idx="225">
                  <c:v>11222</c:v>
                </c:pt>
                <c:pt idx="226">
                  <c:v>11352</c:v>
                </c:pt>
                <c:pt idx="227">
                  <c:v>11384</c:v>
                </c:pt>
                <c:pt idx="228">
                  <c:v>11701</c:v>
                </c:pt>
                <c:pt idx="229">
                  <c:v>11766</c:v>
                </c:pt>
                <c:pt idx="230">
                  <c:v>12173</c:v>
                </c:pt>
                <c:pt idx="231">
                  <c:v>12294</c:v>
                </c:pt>
                <c:pt idx="232">
                  <c:v>12423</c:v>
                </c:pt>
                <c:pt idx="233">
                  <c:v>12559</c:v>
                </c:pt>
                <c:pt idx="234">
                  <c:v>12715</c:v>
                </c:pt>
                <c:pt idx="235">
                  <c:v>12795</c:v>
                </c:pt>
                <c:pt idx="236">
                  <c:v>13001</c:v>
                </c:pt>
                <c:pt idx="237">
                  <c:v>13006</c:v>
                </c:pt>
                <c:pt idx="238">
                  <c:v>13012</c:v>
                </c:pt>
                <c:pt idx="239">
                  <c:v>13242</c:v>
                </c:pt>
                <c:pt idx="240">
                  <c:v>13254</c:v>
                </c:pt>
                <c:pt idx="241">
                  <c:v>13261</c:v>
                </c:pt>
                <c:pt idx="242">
                  <c:v>13282</c:v>
                </c:pt>
                <c:pt idx="243">
                  <c:v>13509</c:v>
                </c:pt>
                <c:pt idx="244">
                  <c:v>13691</c:v>
                </c:pt>
                <c:pt idx="245">
                  <c:v>13775</c:v>
                </c:pt>
                <c:pt idx="246">
                  <c:v>13997</c:v>
                </c:pt>
                <c:pt idx="247">
                  <c:v>14070</c:v>
                </c:pt>
                <c:pt idx="248">
                  <c:v>15020</c:v>
                </c:pt>
                <c:pt idx="249">
                  <c:v>15187</c:v>
                </c:pt>
                <c:pt idx="250">
                  <c:v>15564</c:v>
                </c:pt>
                <c:pt idx="251">
                  <c:v>18668</c:v>
                </c:pt>
                <c:pt idx="252">
                  <c:v>18832</c:v>
                </c:pt>
                <c:pt idx="253">
                  <c:v>22111</c:v>
                </c:pt>
                <c:pt idx="254">
                  <c:v>28244</c:v>
                </c:pt>
                <c:pt idx="255">
                  <c:v>28987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B6C-48AE-8A67-D6A4C25207FE}"/>
            </c:ext>
          </c:extLst>
        </c:ser>
        <c:ser>
          <c:idx val="3"/>
          <c:order val="3"/>
          <c:spPr>
            <a:ln w="28575" cap="rnd">
              <a:solidFill>
                <a:schemeClr val="accent5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3x3'!$B$5:$IW$5</c:f>
              <c:numCache>
                <c:formatCode>General</c:formatCode>
                <c:ptCount val="256"/>
                <c:pt idx="0">
                  <c:v>89</c:v>
                </c:pt>
                <c:pt idx="1">
                  <c:v>99</c:v>
                </c:pt>
                <c:pt idx="2">
                  <c:v>125</c:v>
                </c:pt>
                <c:pt idx="3">
                  <c:v>126</c:v>
                </c:pt>
                <c:pt idx="4">
                  <c:v>175</c:v>
                </c:pt>
                <c:pt idx="5">
                  <c:v>199</c:v>
                </c:pt>
                <c:pt idx="6">
                  <c:v>200</c:v>
                </c:pt>
                <c:pt idx="7">
                  <c:v>207</c:v>
                </c:pt>
                <c:pt idx="8">
                  <c:v>232</c:v>
                </c:pt>
                <c:pt idx="9">
                  <c:v>236</c:v>
                </c:pt>
                <c:pt idx="10">
                  <c:v>237</c:v>
                </c:pt>
                <c:pt idx="11">
                  <c:v>249</c:v>
                </c:pt>
                <c:pt idx="12">
                  <c:v>251</c:v>
                </c:pt>
                <c:pt idx="13">
                  <c:v>255</c:v>
                </c:pt>
                <c:pt idx="14">
                  <c:v>289</c:v>
                </c:pt>
                <c:pt idx="15">
                  <c:v>302</c:v>
                </c:pt>
                <c:pt idx="16">
                  <c:v>307</c:v>
                </c:pt>
                <c:pt idx="17">
                  <c:v>343</c:v>
                </c:pt>
                <c:pt idx="18">
                  <c:v>345</c:v>
                </c:pt>
                <c:pt idx="19">
                  <c:v>359</c:v>
                </c:pt>
                <c:pt idx="20">
                  <c:v>380</c:v>
                </c:pt>
                <c:pt idx="21">
                  <c:v>426</c:v>
                </c:pt>
                <c:pt idx="22">
                  <c:v>426</c:v>
                </c:pt>
                <c:pt idx="23">
                  <c:v>446</c:v>
                </c:pt>
                <c:pt idx="24">
                  <c:v>448</c:v>
                </c:pt>
                <c:pt idx="25">
                  <c:v>457</c:v>
                </c:pt>
                <c:pt idx="26">
                  <c:v>458</c:v>
                </c:pt>
                <c:pt idx="27">
                  <c:v>460</c:v>
                </c:pt>
                <c:pt idx="28">
                  <c:v>460</c:v>
                </c:pt>
                <c:pt idx="29">
                  <c:v>467</c:v>
                </c:pt>
                <c:pt idx="30">
                  <c:v>498</c:v>
                </c:pt>
                <c:pt idx="31">
                  <c:v>524</c:v>
                </c:pt>
                <c:pt idx="32">
                  <c:v>527</c:v>
                </c:pt>
                <c:pt idx="33">
                  <c:v>547</c:v>
                </c:pt>
                <c:pt idx="34">
                  <c:v>548</c:v>
                </c:pt>
                <c:pt idx="35">
                  <c:v>552</c:v>
                </c:pt>
                <c:pt idx="36">
                  <c:v>568</c:v>
                </c:pt>
                <c:pt idx="37">
                  <c:v>574</c:v>
                </c:pt>
                <c:pt idx="38">
                  <c:v>609</c:v>
                </c:pt>
                <c:pt idx="39">
                  <c:v>615</c:v>
                </c:pt>
                <c:pt idx="40">
                  <c:v>616</c:v>
                </c:pt>
                <c:pt idx="41">
                  <c:v>624</c:v>
                </c:pt>
                <c:pt idx="42">
                  <c:v>641</c:v>
                </c:pt>
                <c:pt idx="43">
                  <c:v>666</c:v>
                </c:pt>
                <c:pt idx="44">
                  <c:v>674</c:v>
                </c:pt>
                <c:pt idx="45">
                  <c:v>676</c:v>
                </c:pt>
                <c:pt idx="46">
                  <c:v>701</c:v>
                </c:pt>
                <c:pt idx="47">
                  <c:v>709</c:v>
                </c:pt>
                <c:pt idx="48">
                  <c:v>715</c:v>
                </c:pt>
                <c:pt idx="49">
                  <c:v>741</c:v>
                </c:pt>
                <c:pt idx="50">
                  <c:v>764</c:v>
                </c:pt>
                <c:pt idx="51">
                  <c:v>772</c:v>
                </c:pt>
                <c:pt idx="52">
                  <c:v>778</c:v>
                </c:pt>
                <c:pt idx="53">
                  <c:v>787</c:v>
                </c:pt>
                <c:pt idx="54">
                  <c:v>803</c:v>
                </c:pt>
                <c:pt idx="55">
                  <c:v>811</c:v>
                </c:pt>
                <c:pt idx="56">
                  <c:v>813</c:v>
                </c:pt>
                <c:pt idx="57">
                  <c:v>842</c:v>
                </c:pt>
                <c:pt idx="58">
                  <c:v>852</c:v>
                </c:pt>
                <c:pt idx="59">
                  <c:v>895</c:v>
                </c:pt>
                <c:pt idx="60">
                  <c:v>899</c:v>
                </c:pt>
                <c:pt idx="61">
                  <c:v>900</c:v>
                </c:pt>
                <c:pt idx="62">
                  <c:v>927</c:v>
                </c:pt>
                <c:pt idx="63">
                  <c:v>927</c:v>
                </c:pt>
                <c:pt idx="64">
                  <c:v>932</c:v>
                </c:pt>
                <c:pt idx="65">
                  <c:v>936</c:v>
                </c:pt>
                <c:pt idx="66">
                  <c:v>940</c:v>
                </c:pt>
                <c:pt idx="67">
                  <c:v>941</c:v>
                </c:pt>
                <c:pt idx="68">
                  <c:v>950</c:v>
                </c:pt>
                <c:pt idx="69">
                  <c:v>969</c:v>
                </c:pt>
                <c:pt idx="70">
                  <c:v>972</c:v>
                </c:pt>
                <c:pt idx="71">
                  <c:v>984</c:v>
                </c:pt>
                <c:pt idx="72">
                  <c:v>989</c:v>
                </c:pt>
                <c:pt idx="73">
                  <c:v>989</c:v>
                </c:pt>
                <c:pt idx="74">
                  <c:v>999</c:v>
                </c:pt>
                <c:pt idx="75">
                  <c:v>1034</c:v>
                </c:pt>
                <c:pt idx="76">
                  <c:v>1040</c:v>
                </c:pt>
                <c:pt idx="77">
                  <c:v>1056</c:v>
                </c:pt>
                <c:pt idx="78">
                  <c:v>1060</c:v>
                </c:pt>
                <c:pt idx="79">
                  <c:v>1090</c:v>
                </c:pt>
                <c:pt idx="80">
                  <c:v>1105</c:v>
                </c:pt>
                <c:pt idx="81">
                  <c:v>1109</c:v>
                </c:pt>
                <c:pt idx="82">
                  <c:v>1110</c:v>
                </c:pt>
                <c:pt idx="83">
                  <c:v>1123</c:v>
                </c:pt>
                <c:pt idx="84">
                  <c:v>1125</c:v>
                </c:pt>
                <c:pt idx="85">
                  <c:v>1169</c:v>
                </c:pt>
                <c:pt idx="86">
                  <c:v>1171</c:v>
                </c:pt>
                <c:pt idx="87">
                  <c:v>1174</c:v>
                </c:pt>
                <c:pt idx="88">
                  <c:v>1175</c:v>
                </c:pt>
                <c:pt idx="89">
                  <c:v>1182</c:v>
                </c:pt>
                <c:pt idx="90">
                  <c:v>1184</c:v>
                </c:pt>
                <c:pt idx="91">
                  <c:v>1192</c:v>
                </c:pt>
                <c:pt idx="92">
                  <c:v>1195</c:v>
                </c:pt>
                <c:pt idx="93">
                  <c:v>1196</c:v>
                </c:pt>
                <c:pt idx="94">
                  <c:v>1209</c:v>
                </c:pt>
                <c:pt idx="95">
                  <c:v>1218</c:v>
                </c:pt>
                <c:pt idx="96">
                  <c:v>1234</c:v>
                </c:pt>
                <c:pt idx="97">
                  <c:v>1246</c:v>
                </c:pt>
                <c:pt idx="98">
                  <c:v>1262</c:v>
                </c:pt>
                <c:pt idx="99">
                  <c:v>1275</c:v>
                </c:pt>
                <c:pt idx="100">
                  <c:v>1278</c:v>
                </c:pt>
                <c:pt idx="101">
                  <c:v>1291</c:v>
                </c:pt>
                <c:pt idx="102">
                  <c:v>1305</c:v>
                </c:pt>
                <c:pt idx="103">
                  <c:v>1322</c:v>
                </c:pt>
                <c:pt idx="104">
                  <c:v>1328</c:v>
                </c:pt>
                <c:pt idx="105">
                  <c:v>1338</c:v>
                </c:pt>
                <c:pt idx="106">
                  <c:v>1351</c:v>
                </c:pt>
                <c:pt idx="107">
                  <c:v>1374</c:v>
                </c:pt>
                <c:pt idx="108">
                  <c:v>1378</c:v>
                </c:pt>
                <c:pt idx="109">
                  <c:v>1418</c:v>
                </c:pt>
                <c:pt idx="110">
                  <c:v>1424</c:v>
                </c:pt>
                <c:pt idx="111">
                  <c:v>1437</c:v>
                </c:pt>
                <c:pt idx="112">
                  <c:v>1449</c:v>
                </c:pt>
                <c:pt idx="113">
                  <c:v>1462</c:v>
                </c:pt>
                <c:pt idx="114">
                  <c:v>1466</c:v>
                </c:pt>
                <c:pt idx="115">
                  <c:v>1474</c:v>
                </c:pt>
                <c:pt idx="116">
                  <c:v>1481</c:v>
                </c:pt>
                <c:pt idx="117">
                  <c:v>1482</c:v>
                </c:pt>
                <c:pt idx="118">
                  <c:v>1529</c:v>
                </c:pt>
                <c:pt idx="119">
                  <c:v>1529</c:v>
                </c:pt>
                <c:pt idx="120">
                  <c:v>1539</c:v>
                </c:pt>
                <c:pt idx="121">
                  <c:v>1542</c:v>
                </c:pt>
                <c:pt idx="122">
                  <c:v>1548</c:v>
                </c:pt>
                <c:pt idx="123">
                  <c:v>1551</c:v>
                </c:pt>
                <c:pt idx="124">
                  <c:v>1565</c:v>
                </c:pt>
                <c:pt idx="125">
                  <c:v>1611</c:v>
                </c:pt>
                <c:pt idx="126">
                  <c:v>1628</c:v>
                </c:pt>
                <c:pt idx="127">
                  <c:v>1665</c:v>
                </c:pt>
                <c:pt idx="128">
                  <c:v>1674</c:v>
                </c:pt>
                <c:pt idx="129">
                  <c:v>1674</c:v>
                </c:pt>
                <c:pt idx="130">
                  <c:v>1677</c:v>
                </c:pt>
                <c:pt idx="131">
                  <c:v>1683</c:v>
                </c:pt>
                <c:pt idx="132">
                  <c:v>1689</c:v>
                </c:pt>
                <c:pt idx="133">
                  <c:v>1726</c:v>
                </c:pt>
                <c:pt idx="134">
                  <c:v>1738</c:v>
                </c:pt>
                <c:pt idx="135">
                  <c:v>1739</c:v>
                </c:pt>
                <c:pt idx="136">
                  <c:v>1746</c:v>
                </c:pt>
                <c:pt idx="137">
                  <c:v>1779</c:v>
                </c:pt>
                <c:pt idx="138">
                  <c:v>1790</c:v>
                </c:pt>
                <c:pt idx="139">
                  <c:v>1810</c:v>
                </c:pt>
                <c:pt idx="140">
                  <c:v>1857</c:v>
                </c:pt>
                <c:pt idx="141">
                  <c:v>1862</c:v>
                </c:pt>
                <c:pt idx="142">
                  <c:v>1888</c:v>
                </c:pt>
                <c:pt idx="143">
                  <c:v>1936</c:v>
                </c:pt>
                <c:pt idx="144">
                  <c:v>1958</c:v>
                </c:pt>
                <c:pt idx="145">
                  <c:v>1963</c:v>
                </c:pt>
                <c:pt idx="146">
                  <c:v>2003</c:v>
                </c:pt>
                <c:pt idx="147">
                  <c:v>2012</c:v>
                </c:pt>
                <c:pt idx="148">
                  <c:v>2060</c:v>
                </c:pt>
                <c:pt idx="149">
                  <c:v>2103</c:v>
                </c:pt>
                <c:pt idx="150">
                  <c:v>2134</c:v>
                </c:pt>
                <c:pt idx="151">
                  <c:v>2139</c:v>
                </c:pt>
                <c:pt idx="152">
                  <c:v>2205</c:v>
                </c:pt>
                <c:pt idx="153">
                  <c:v>2247</c:v>
                </c:pt>
                <c:pt idx="154">
                  <c:v>2284</c:v>
                </c:pt>
                <c:pt idx="155">
                  <c:v>2309</c:v>
                </c:pt>
                <c:pt idx="156">
                  <c:v>2316</c:v>
                </c:pt>
                <c:pt idx="157">
                  <c:v>2342</c:v>
                </c:pt>
                <c:pt idx="158">
                  <c:v>2373</c:v>
                </c:pt>
                <c:pt idx="159">
                  <c:v>2399</c:v>
                </c:pt>
                <c:pt idx="160">
                  <c:v>2420</c:v>
                </c:pt>
                <c:pt idx="161">
                  <c:v>2425</c:v>
                </c:pt>
                <c:pt idx="162">
                  <c:v>2610</c:v>
                </c:pt>
                <c:pt idx="163">
                  <c:v>2646</c:v>
                </c:pt>
                <c:pt idx="164">
                  <c:v>2654</c:v>
                </c:pt>
                <c:pt idx="165">
                  <c:v>2667</c:v>
                </c:pt>
                <c:pt idx="166">
                  <c:v>2707</c:v>
                </c:pt>
                <c:pt idx="167">
                  <c:v>2734</c:v>
                </c:pt>
                <c:pt idx="168">
                  <c:v>2741</c:v>
                </c:pt>
                <c:pt idx="169">
                  <c:v>2755</c:v>
                </c:pt>
                <c:pt idx="170">
                  <c:v>2793</c:v>
                </c:pt>
                <c:pt idx="171">
                  <c:v>2801</c:v>
                </c:pt>
                <c:pt idx="172">
                  <c:v>2801</c:v>
                </c:pt>
                <c:pt idx="173">
                  <c:v>2808</c:v>
                </c:pt>
                <c:pt idx="174">
                  <c:v>2817</c:v>
                </c:pt>
                <c:pt idx="175">
                  <c:v>2850</c:v>
                </c:pt>
                <c:pt idx="176">
                  <c:v>2909</c:v>
                </c:pt>
                <c:pt idx="177">
                  <c:v>2910</c:v>
                </c:pt>
                <c:pt idx="178">
                  <c:v>2917</c:v>
                </c:pt>
                <c:pt idx="179">
                  <c:v>2991</c:v>
                </c:pt>
                <c:pt idx="180">
                  <c:v>2997</c:v>
                </c:pt>
                <c:pt idx="181">
                  <c:v>3010</c:v>
                </c:pt>
                <c:pt idx="182">
                  <c:v>3011</c:v>
                </c:pt>
                <c:pt idx="183">
                  <c:v>3053</c:v>
                </c:pt>
                <c:pt idx="184">
                  <c:v>3054</c:v>
                </c:pt>
                <c:pt idx="185">
                  <c:v>3114</c:v>
                </c:pt>
                <c:pt idx="186">
                  <c:v>3120</c:v>
                </c:pt>
                <c:pt idx="187">
                  <c:v>3129</c:v>
                </c:pt>
                <c:pt idx="188">
                  <c:v>3179</c:v>
                </c:pt>
                <c:pt idx="189">
                  <c:v>3229</c:v>
                </c:pt>
                <c:pt idx="190">
                  <c:v>3259</c:v>
                </c:pt>
                <c:pt idx="191">
                  <c:v>3290</c:v>
                </c:pt>
                <c:pt idx="192">
                  <c:v>3290</c:v>
                </c:pt>
                <c:pt idx="193">
                  <c:v>3408</c:v>
                </c:pt>
                <c:pt idx="194">
                  <c:v>3450</c:v>
                </c:pt>
                <c:pt idx="195">
                  <c:v>3473</c:v>
                </c:pt>
                <c:pt idx="196">
                  <c:v>3480</c:v>
                </c:pt>
                <c:pt idx="197">
                  <c:v>3483</c:v>
                </c:pt>
                <c:pt idx="198">
                  <c:v>3504</c:v>
                </c:pt>
                <c:pt idx="199">
                  <c:v>3580</c:v>
                </c:pt>
                <c:pt idx="200">
                  <c:v>3596</c:v>
                </c:pt>
                <c:pt idx="201">
                  <c:v>3599</c:v>
                </c:pt>
                <c:pt idx="202">
                  <c:v>3672</c:v>
                </c:pt>
                <c:pt idx="203">
                  <c:v>3676</c:v>
                </c:pt>
                <c:pt idx="204">
                  <c:v>3772</c:v>
                </c:pt>
                <c:pt idx="205">
                  <c:v>3775</c:v>
                </c:pt>
                <c:pt idx="206">
                  <c:v>3787</c:v>
                </c:pt>
                <c:pt idx="207">
                  <c:v>3840</c:v>
                </c:pt>
                <c:pt idx="208">
                  <c:v>3863</c:v>
                </c:pt>
                <c:pt idx="209">
                  <c:v>4050</c:v>
                </c:pt>
                <c:pt idx="210">
                  <c:v>4057</c:v>
                </c:pt>
                <c:pt idx="211">
                  <c:v>4084</c:v>
                </c:pt>
                <c:pt idx="212">
                  <c:v>4115</c:v>
                </c:pt>
                <c:pt idx="213">
                  <c:v>4142</c:v>
                </c:pt>
                <c:pt idx="214">
                  <c:v>4176</c:v>
                </c:pt>
                <c:pt idx="215">
                  <c:v>4208</c:v>
                </c:pt>
                <c:pt idx="216">
                  <c:v>4309</c:v>
                </c:pt>
                <c:pt idx="217">
                  <c:v>4347</c:v>
                </c:pt>
                <c:pt idx="218">
                  <c:v>4354</c:v>
                </c:pt>
                <c:pt idx="219">
                  <c:v>4398</c:v>
                </c:pt>
                <c:pt idx="220">
                  <c:v>4460</c:v>
                </c:pt>
                <c:pt idx="221">
                  <c:v>4565</c:v>
                </c:pt>
                <c:pt idx="222">
                  <c:v>4566</c:v>
                </c:pt>
                <c:pt idx="223">
                  <c:v>4616</c:v>
                </c:pt>
                <c:pt idx="224">
                  <c:v>4626</c:v>
                </c:pt>
                <c:pt idx="225">
                  <c:v>4704</c:v>
                </c:pt>
                <c:pt idx="226">
                  <c:v>4887</c:v>
                </c:pt>
                <c:pt idx="227">
                  <c:v>4888</c:v>
                </c:pt>
                <c:pt idx="228">
                  <c:v>4984</c:v>
                </c:pt>
                <c:pt idx="229">
                  <c:v>5070</c:v>
                </c:pt>
                <c:pt idx="230">
                  <c:v>5223</c:v>
                </c:pt>
                <c:pt idx="231">
                  <c:v>5296</c:v>
                </c:pt>
                <c:pt idx="232">
                  <c:v>5407</c:v>
                </c:pt>
                <c:pt idx="233">
                  <c:v>5532</c:v>
                </c:pt>
                <c:pt idx="234">
                  <c:v>5703</c:v>
                </c:pt>
                <c:pt idx="235">
                  <c:v>5724</c:v>
                </c:pt>
                <c:pt idx="236">
                  <c:v>5871</c:v>
                </c:pt>
                <c:pt idx="237">
                  <c:v>5874</c:v>
                </c:pt>
                <c:pt idx="238">
                  <c:v>6045</c:v>
                </c:pt>
                <c:pt idx="239">
                  <c:v>6203</c:v>
                </c:pt>
                <c:pt idx="240">
                  <c:v>6253</c:v>
                </c:pt>
                <c:pt idx="241">
                  <c:v>6475</c:v>
                </c:pt>
                <c:pt idx="242">
                  <c:v>6610</c:v>
                </c:pt>
                <c:pt idx="243">
                  <c:v>6662</c:v>
                </c:pt>
                <c:pt idx="244">
                  <c:v>6995</c:v>
                </c:pt>
                <c:pt idx="245">
                  <c:v>7636</c:v>
                </c:pt>
                <c:pt idx="246">
                  <c:v>7850</c:v>
                </c:pt>
                <c:pt idx="247">
                  <c:v>8165</c:v>
                </c:pt>
                <c:pt idx="248">
                  <c:v>8201</c:v>
                </c:pt>
                <c:pt idx="249">
                  <c:v>8696</c:v>
                </c:pt>
                <c:pt idx="250">
                  <c:v>8699</c:v>
                </c:pt>
                <c:pt idx="251">
                  <c:v>9136</c:v>
                </c:pt>
                <c:pt idx="252">
                  <c:v>9163</c:v>
                </c:pt>
                <c:pt idx="253">
                  <c:v>9542</c:v>
                </c:pt>
                <c:pt idx="254">
                  <c:v>9861</c:v>
                </c:pt>
                <c:pt idx="255">
                  <c:v>10098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B6C-48AE-8A67-D6A4C2520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6928448"/>
        <c:axId val="1773760576"/>
      </c:lineChart>
      <c:catAx>
        <c:axId val="1766928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1773760576"/>
        <c:crosses val="autoZero"/>
        <c:auto val="1"/>
        <c:lblAlgn val="ctr"/>
        <c:lblOffset val="100"/>
        <c:noMultiLvlLbl val="0"/>
      </c:catAx>
      <c:valAx>
        <c:axId val="1773760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92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5x5 With Symmetry Steps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4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5x5'!$B$2:$EL$2</c:f>
              <c:numCache>
                <c:formatCode>General</c:formatCode>
                <c:ptCount val="141"/>
                <c:pt idx="0">
                  <c:v>3066885</c:v>
                </c:pt>
                <c:pt idx="1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64-43A2-8093-8CD22DEA4659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5x5'!$B$3:$EL$3</c:f>
              <c:numCache>
                <c:formatCode>General</c:formatCode>
                <c:ptCount val="141"/>
                <c:pt idx="0">
                  <c:v>3066885</c:v>
                </c:pt>
                <c:pt idx="1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64-43A2-8093-8CD22DEA4659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5x5'!$B$4:$EL$4</c:f>
              <c:numCache>
                <c:formatCode>General</c:formatCode>
                <c:ptCount val="141"/>
                <c:pt idx="0">
                  <c:v>1691723</c:v>
                </c:pt>
                <c:pt idx="1">
                  <c:v>1960477</c:v>
                </c:pt>
                <c:pt idx="2">
                  <c:v>2427266</c:v>
                </c:pt>
                <c:pt idx="3">
                  <c:v>2828934</c:v>
                </c:pt>
                <c:pt idx="4">
                  <c:v>3227842</c:v>
                </c:pt>
                <c:pt idx="5">
                  <c:v>3895677</c:v>
                </c:pt>
                <c:pt idx="6">
                  <c:v>4278579</c:v>
                </c:pt>
                <c:pt idx="7">
                  <c:v>4892950</c:v>
                </c:pt>
                <c:pt idx="8">
                  <c:v>5306105</c:v>
                </c:pt>
                <c:pt idx="9">
                  <c:v>5700066</c:v>
                </c:pt>
                <c:pt idx="10">
                  <c:v>6871991</c:v>
                </c:pt>
                <c:pt idx="11">
                  <c:v>7104375</c:v>
                </c:pt>
                <c:pt idx="12">
                  <c:v>7244647</c:v>
                </c:pt>
                <c:pt idx="13">
                  <c:v>7365163</c:v>
                </c:pt>
                <c:pt idx="14">
                  <c:v>8328926</c:v>
                </c:pt>
                <c:pt idx="15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64-43A2-8093-8CD22DEA4659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5x5'!$B$5:$EL$5</c:f>
              <c:numCache>
                <c:formatCode>General</c:formatCode>
                <c:ptCount val="141"/>
                <c:pt idx="0">
                  <c:v>851103</c:v>
                </c:pt>
                <c:pt idx="1">
                  <c:v>1113423</c:v>
                </c:pt>
                <c:pt idx="2">
                  <c:v>1121916</c:v>
                </c:pt>
                <c:pt idx="3">
                  <c:v>1362201</c:v>
                </c:pt>
                <c:pt idx="4">
                  <c:v>1418020</c:v>
                </c:pt>
                <c:pt idx="5">
                  <c:v>1490775</c:v>
                </c:pt>
                <c:pt idx="6">
                  <c:v>1577199</c:v>
                </c:pt>
                <c:pt idx="7">
                  <c:v>1621306</c:v>
                </c:pt>
                <c:pt idx="8">
                  <c:v>1669477</c:v>
                </c:pt>
                <c:pt idx="9">
                  <c:v>1682276</c:v>
                </c:pt>
                <c:pt idx="10">
                  <c:v>1765191</c:v>
                </c:pt>
                <c:pt idx="11">
                  <c:v>1827608</c:v>
                </c:pt>
                <c:pt idx="12">
                  <c:v>1903978</c:v>
                </c:pt>
                <c:pt idx="13">
                  <c:v>1942732</c:v>
                </c:pt>
                <c:pt idx="14">
                  <c:v>1962227</c:v>
                </c:pt>
                <c:pt idx="15">
                  <c:v>2015941</c:v>
                </c:pt>
                <c:pt idx="16">
                  <c:v>2092876</c:v>
                </c:pt>
                <c:pt idx="17">
                  <c:v>2112260</c:v>
                </c:pt>
                <c:pt idx="18">
                  <c:v>2175311</c:v>
                </c:pt>
                <c:pt idx="19">
                  <c:v>2200312</c:v>
                </c:pt>
                <c:pt idx="20">
                  <c:v>2596001</c:v>
                </c:pt>
                <c:pt idx="21">
                  <c:v>2659075</c:v>
                </c:pt>
                <c:pt idx="22">
                  <c:v>3068520</c:v>
                </c:pt>
                <c:pt idx="23">
                  <c:v>3118690</c:v>
                </c:pt>
                <c:pt idx="24">
                  <c:v>3246183</c:v>
                </c:pt>
                <c:pt idx="25">
                  <c:v>3301654</c:v>
                </c:pt>
                <c:pt idx="26">
                  <c:v>3377717</c:v>
                </c:pt>
                <c:pt idx="27">
                  <c:v>3537103</c:v>
                </c:pt>
                <c:pt idx="28">
                  <c:v>3600441</c:v>
                </c:pt>
                <c:pt idx="29">
                  <c:v>3637138</c:v>
                </c:pt>
                <c:pt idx="30">
                  <c:v>3657797</c:v>
                </c:pt>
                <c:pt idx="31">
                  <c:v>4077806</c:v>
                </c:pt>
                <c:pt idx="32">
                  <c:v>4275060</c:v>
                </c:pt>
                <c:pt idx="33">
                  <c:v>4536603</c:v>
                </c:pt>
                <c:pt idx="34">
                  <c:v>4589513</c:v>
                </c:pt>
                <c:pt idx="35">
                  <c:v>4623245</c:v>
                </c:pt>
                <c:pt idx="36">
                  <c:v>4691857</c:v>
                </c:pt>
                <c:pt idx="37">
                  <c:v>4829304</c:v>
                </c:pt>
                <c:pt idx="38">
                  <c:v>4912284</c:v>
                </c:pt>
                <c:pt idx="39">
                  <c:v>4927216</c:v>
                </c:pt>
                <c:pt idx="40">
                  <c:v>5062604</c:v>
                </c:pt>
                <c:pt idx="41">
                  <c:v>5225771</c:v>
                </c:pt>
                <c:pt idx="42">
                  <c:v>6494606</c:v>
                </c:pt>
                <c:pt idx="43">
                  <c:v>6538580</c:v>
                </c:pt>
                <c:pt idx="44">
                  <c:v>6693906</c:v>
                </c:pt>
                <c:pt idx="45">
                  <c:v>6735239</c:v>
                </c:pt>
                <c:pt idx="46">
                  <c:v>7289158</c:v>
                </c:pt>
                <c:pt idx="47">
                  <c:v>7525321</c:v>
                </c:pt>
                <c:pt idx="48">
                  <c:v>7612136</c:v>
                </c:pt>
                <c:pt idx="49">
                  <c:v>7860989</c:v>
                </c:pt>
                <c:pt idx="50">
                  <c:v>8827363</c:v>
                </c:pt>
                <c:pt idx="51">
                  <c:v>9525450</c:v>
                </c:pt>
                <c:pt idx="52">
                  <c:v>9897332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64-43A2-8093-8CD22DEA4659}"/>
            </c:ext>
          </c:extLst>
        </c:ser>
        <c:ser>
          <c:idx val="4"/>
          <c:order val="4"/>
          <c:spPr>
            <a:ln w="28575" cap="rnd">
              <a:solidFill>
                <a:schemeClr val="accent4">
                  <a:shade val="8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5x5'!$B$6:$EL$6</c:f>
              <c:numCache>
                <c:formatCode>General</c:formatCode>
                <c:ptCount val="141"/>
                <c:pt idx="0">
                  <c:v>508427</c:v>
                </c:pt>
                <c:pt idx="1">
                  <c:v>608820</c:v>
                </c:pt>
                <c:pt idx="2">
                  <c:v>726523</c:v>
                </c:pt>
                <c:pt idx="3">
                  <c:v>962174</c:v>
                </c:pt>
                <c:pt idx="4">
                  <c:v>1006602</c:v>
                </c:pt>
                <c:pt idx="5">
                  <c:v>1008350</c:v>
                </c:pt>
                <c:pt idx="6">
                  <c:v>1092494</c:v>
                </c:pt>
                <c:pt idx="7">
                  <c:v>1112946</c:v>
                </c:pt>
                <c:pt idx="8">
                  <c:v>1188493</c:v>
                </c:pt>
                <c:pt idx="9">
                  <c:v>1238776</c:v>
                </c:pt>
                <c:pt idx="10">
                  <c:v>1265052</c:v>
                </c:pt>
                <c:pt idx="11">
                  <c:v>1314275</c:v>
                </c:pt>
                <c:pt idx="12">
                  <c:v>1361832</c:v>
                </c:pt>
                <c:pt idx="13">
                  <c:v>1388654</c:v>
                </c:pt>
                <c:pt idx="14">
                  <c:v>1399513</c:v>
                </c:pt>
                <c:pt idx="15">
                  <c:v>1463556</c:v>
                </c:pt>
                <c:pt idx="16">
                  <c:v>1471509</c:v>
                </c:pt>
                <c:pt idx="17">
                  <c:v>1498412</c:v>
                </c:pt>
                <c:pt idx="18">
                  <c:v>1508160</c:v>
                </c:pt>
                <c:pt idx="19">
                  <c:v>1557071</c:v>
                </c:pt>
                <c:pt idx="20">
                  <c:v>1584450</c:v>
                </c:pt>
                <c:pt idx="21">
                  <c:v>1613573</c:v>
                </c:pt>
                <c:pt idx="22">
                  <c:v>1647676</c:v>
                </c:pt>
                <c:pt idx="23">
                  <c:v>1656843</c:v>
                </c:pt>
                <c:pt idx="24">
                  <c:v>1750487</c:v>
                </c:pt>
                <c:pt idx="25">
                  <c:v>1769619</c:v>
                </c:pt>
                <c:pt idx="26">
                  <c:v>1817685</c:v>
                </c:pt>
                <c:pt idx="27">
                  <c:v>1854380</c:v>
                </c:pt>
                <c:pt idx="28">
                  <c:v>1875408</c:v>
                </c:pt>
                <c:pt idx="29">
                  <c:v>2006519</c:v>
                </c:pt>
                <c:pt idx="30">
                  <c:v>2023256</c:v>
                </c:pt>
                <c:pt idx="31">
                  <c:v>2038983</c:v>
                </c:pt>
                <c:pt idx="32">
                  <c:v>2077700</c:v>
                </c:pt>
                <c:pt idx="33">
                  <c:v>2078882</c:v>
                </c:pt>
                <c:pt idx="34">
                  <c:v>2080784</c:v>
                </c:pt>
                <c:pt idx="35">
                  <c:v>2111158</c:v>
                </c:pt>
                <c:pt idx="36">
                  <c:v>2325141</c:v>
                </c:pt>
                <c:pt idx="37">
                  <c:v>2329604</c:v>
                </c:pt>
                <c:pt idx="38">
                  <c:v>2375738</c:v>
                </c:pt>
                <c:pt idx="39">
                  <c:v>2418921</c:v>
                </c:pt>
                <c:pt idx="40">
                  <c:v>2466311</c:v>
                </c:pt>
                <c:pt idx="41">
                  <c:v>2484507</c:v>
                </c:pt>
                <c:pt idx="42">
                  <c:v>2486019</c:v>
                </c:pt>
                <c:pt idx="43">
                  <c:v>2503057</c:v>
                </c:pt>
                <c:pt idx="44">
                  <c:v>2646794</c:v>
                </c:pt>
                <c:pt idx="45">
                  <c:v>2687107</c:v>
                </c:pt>
                <c:pt idx="46">
                  <c:v>2736756</c:v>
                </c:pt>
                <c:pt idx="47">
                  <c:v>2805134</c:v>
                </c:pt>
                <c:pt idx="48">
                  <c:v>2935738</c:v>
                </c:pt>
                <c:pt idx="49">
                  <c:v>2952898</c:v>
                </c:pt>
                <c:pt idx="50">
                  <c:v>3078308</c:v>
                </c:pt>
                <c:pt idx="51">
                  <c:v>3097854</c:v>
                </c:pt>
                <c:pt idx="52">
                  <c:v>3112678</c:v>
                </c:pt>
                <c:pt idx="53">
                  <c:v>3166931</c:v>
                </c:pt>
                <c:pt idx="54">
                  <c:v>3272782</c:v>
                </c:pt>
                <c:pt idx="55">
                  <c:v>3302866</c:v>
                </c:pt>
                <c:pt idx="56">
                  <c:v>3408619</c:v>
                </c:pt>
                <c:pt idx="57">
                  <c:v>3504610</c:v>
                </c:pt>
                <c:pt idx="58">
                  <c:v>3588544</c:v>
                </c:pt>
                <c:pt idx="59">
                  <c:v>3682833</c:v>
                </c:pt>
                <c:pt idx="60">
                  <c:v>3824917</c:v>
                </c:pt>
                <c:pt idx="61">
                  <c:v>3828438</c:v>
                </c:pt>
                <c:pt idx="62">
                  <c:v>3872610</c:v>
                </c:pt>
                <c:pt idx="63">
                  <c:v>3896344</c:v>
                </c:pt>
                <c:pt idx="64">
                  <c:v>3936174</c:v>
                </c:pt>
                <c:pt idx="65">
                  <c:v>3967842</c:v>
                </c:pt>
                <c:pt idx="66">
                  <c:v>3976349</c:v>
                </c:pt>
                <c:pt idx="67">
                  <c:v>4022074</c:v>
                </c:pt>
                <c:pt idx="68">
                  <c:v>4087900</c:v>
                </c:pt>
                <c:pt idx="69">
                  <c:v>4094286</c:v>
                </c:pt>
                <c:pt idx="70">
                  <c:v>4292477</c:v>
                </c:pt>
                <c:pt idx="71">
                  <c:v>4408963</c:v>
                </c:pt>
                <c:pt idx="72">
                  <c:v>4519674</c:v>
                </c:pt>
                <c:pt idx="73">
                  <c:v>4536702</c:v>
                </c:pt>
                <c:pt idx="74">
                  <c:v>4565257</c:v>
                </c:pt>
                <c:pt idx="75">
                  <c:v>4690570</c:v>
                </c:pt>
                <c:pt idx="76">
                  <c:v>4752904</c:v>
                </c:pt>
                <c:pt idx="77">
                  <c:v>4758571</c:v>
                </c:pt>
                <c:pt idx="78">
                  <c:v>5336805</c:v>
                </c:pt>
                <c:pt idx="79">
                  <c:v>5440252</c:v>
                </c:pt>
                <c:pt idx="80">
                  <c:v>5725982</c:v>
                </c:pt>
                <c:pt idx="81">
                  <c:v>5796952</c:v>
                </c:pt>
                <c:pt idx="82">
                  <c:v>5819945</c:v>
                </c:pt>
                <c:pt idx="83">
                  <c:v>5835456</c:v>
                </c:pt>
                <c:pt idx="84">
                  <c:v>6008817</c:v>
                </c:pt>
                <c:pt idx="85">
                  <c:v>6272180</c:v>
                </c:pt>
                <c:pt idx="86">
                  <c:v>6333547</c:v>
                </c:pt>
                <c:pt idx="87">
                  <c:v>6603968</c:v>
                </c:pt>
                <c:pt idx="88">
                  <c:v>7063451</c:v>
                </c:pt>
                <c:pt idx="89">
                  <c:v>7072793</c:v>
                </c:pt>
                <c:pt idx="90">
                  <c:v>7538771</c:v>
                </c:pt>
                <c:pt idx="91">
                  <c:v>7598069</c:v>
                </c:pt>
                <c:pt idx="92">
                  <c:v>7708841</c:v>
                </c:pt>
                <c:pt idx="93">
                  <c:v>9051905</c:v>
                </c:pt>
                <c:pt idx="94">
                  <c:v>9177476</c:v>
                </c:pt>
                <c:pt idx="95">
                  <c:v>9362595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C64-43A2-8093-8CD22DEA4659}"/>
            </c:ext>
          </c:extLst>
        </c:ser>
        <c:ser>
          <c:idx val="5"/>
          <c:order val="5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5x5'!$B$7:$EL$7</c:f>
              <c:numCache>
                <c:formatCode>General</c:formatCode>
                <c:ptCount val="141"/>
                <c:pt idx="0">
                  <c:v>458452</c:v>
                </c:pt>
                <c:pt idx="1">
                  <c:v>470658</c:v>
                </c:pt>
                <c:pt idx="2">
                  <c:v>507762</c:v>
                </c:pt>
                <c:pt idx="3">
                  <c:v>521452</c:v>
                </c:pt>
                <c:pt idx="4">
                  <c:v>669229</c:v>
                </c:pt>
                <c:pt idx="5">
                  <c:v>699163</c:v>
                </c:pt>
                <c:pt idx="6">
                  <c:v>731598</c:v>
                </c:pt>
                <c:pt idx="7">
                  <c:v>849904</c:v>
                </c:pt>
                <c:pt idx="8">
                  <c:v>855482</c:v>
                </c:pt>
                <c:pt idx="9">
                  <c:v>880822</c:v>
                </c:pt>
                <c:pt idx="10">
                  <c:v>885422</c:v>
                </c:pt>
                <c:pt idx="11">
                  <c:v>885855</c:v>
                </c:pt>
                <c:pt idx="12">
                  <c:v>899924</c:v>
                </c:pt>
                <c:pt idx="13">
                  <c:v>915334</c:v>
                </c:pt>
                <c:pt idx="14">
                  <c:v>942418</c:v>
                </c:pt>
                <c:pt idx="15">
                  <c:v>953211</c:v>
                </c:pt>
                <c:pt idx="16">
                  <c:v>969207</c:v>
                </c:pt>
                <c:pt idx="17">
                  <c:v>1021420</c:v>
                </c:pt>
                <c:pt idx="18">
                  <c:v>1100710</c:v>
                </c:pt>
                <c:pt idx="19">
                  <c:v>1102939</c:v>
                </c:pt>
                <c:pt idx="20">
                  <c:v>1158357</c:v>
                </c:pt>
                <c:pt idx="21">
                  <c:v>1163119</c:v>
                </c:pt>
                <c:pt idx="22">
                  <c:v>1163561</c:v>
                </c:pt>
                <c:pt idx="23">
                  <c:v>1173994</c:v>
                </c:pt>
                <c:pt idx="24">
                  <c:v>1178912</c:v>
                </c:pt>
                <c:pt idx="25">
                  <c:v>1194225</c:v>
                </c:pt>
                <c:pt idx="26">
                  <c:v>1221393</c:v>
                </c:pt>
                <c:pt idx="27">
                  <c:v>1245304</c:v>
                </c:pt>
                <c:pt idx="28">
                  <c:v>1256594</c:v>
                </c:pt>
                <c:pt idx="29">
                  <c:v>1319646</c:v>
                </c:pt>
                <c:pt idx="30">
                  <c:v>1333268</c:v>
                </c:pt>
                <c:pt idx="31">
                  <c:v>1334595</c:v>
                </c:pt>
                <c:pt idx="32">
                  <c:v>1359699</c:v>
                </c:pt>
                <c:pt idx="33">
                  <c:v>1411578</c:v>
                </c:pt>
                <c:pt idx="34">
                  <c:v>1442126</c:v>
                </c:pt>
                <c:pt idx="35">
                  <c:v>1443283</c:v>
                </c:pt>
                <c:pt idx="36">
                  <c:v>1444920</c:v>
                </c:pt>
                <c:pt idx="37">
                  <c:v>1457382</c:v>
                </c:pt>
                <c:pt idx="38">
                  <c:v>1461180</c:v>
                </c:pt>
                <c:pt idx="39">
                  <c:v>1481313</c:v>
                </c:pt>
                <c:pt idx="40">
                  <c:v>1496464</c:v>
                </c:pt>
                <c:pt idx="41">
                  <c:v>1506322</c:v>
                </c:pt>
                <c:pt idx="42">
                  <c:v>1522352</c:v>
                </c:pt>
                <c:pt idx="43">
                  <c:v>1572656</c:v>
                </c:pt>
                <c:pt idx="44">
                  <c:v>1574842</c:v>
                </c:pt>
                <c:pt idx="45">
                  <c:v>1579149</c:v>
                </c:pt>
                <c:pt idx="46">
                  <c:v>1597060</c:v>
                </c:pt>
                <c:pt idx="47">
                  <c:v>1604641</c:v>
                </c:pt>
                <c:pt idx="48">
                  <c:v>1642449</c:v>
                </c:pt>
                <c:pt idx="49">
                  <c:v>1717548</c:v>
                </c:pt>
                <c:pt idx="50">
                  <c:v>1737655</c:v>
                </c:pt>
                <c:pt idx="51">
                  <c:v>1747139</c:v>
                </c:pt>
                <c:pt idx="52">
                  <c:v>1846138</c:v>
                </c:pt>
                <c:pt idx="53">
                  <c:v>1877968</c:v>
                </c:pt>
                <c:pt idx="54">
                  <c:v>1906738</c:v>
                </c:pt>
                <c:pt idx="55">
                  <c:v>1985022</c:v>
                </c:pt>
                <c:pt idx="56">
                  <c:v>2002825</c:v>
                </c:pt>
                <c:pt idx="57">
                  <c:v>2028114</c:v>
                </c:pt>
                <c:pt idx="58">
                  <c:v>2037364</c:v>
                </c:pt>
                <c:pt idx="59">
                  <c:v>2050142</c:v>
                </c:pt>
                <c:pt idx="60">
                  <c:v>2052882</c:v>
                </c:pt>
                <c:pt idx="61">
                  <c:v>2066533</c:v>
                </c:pt>
                <c:pt idx="62">
                  <c:v>2087704</c:v>
                </c:pt>
                <c:pt idx="63">
                  <c:v>2094895</c:v>
                </c:pt>
                <c:pt idx="64">
                  <c:v>2113652</c:v>
                </c:pt>
                <c:pt idx="65">
                  <c:v>2152992</c:v>
                </c:pt>
                <c:pt idx="66">
                  <c:v>2185158</c:v>
                </c:pt>
                <c:pt idx="67">
                  <c:v>2201716</c:v>
                </c:pt>
                <c:pt idx="68">
                  <c:v>2262678</c:v>
                </c:pt>
                <c:pt idx="69">
                  <c:v>2345021</c:v>
                </c:pt>
                <c:pt idx="70">
                  <c:v>2427533</c:v>
                </c:pt>
                <c:pt idx="71">
                  <c:v>2433373</c:v>
                </c:pt>
                <c:pt idx="72">
                  <c:v>2469964</c:v>
                </c:pt>
                <c:pt idx="73">
                  <c:v>2478119</c:v>
                </c:pt>
                <c:pt idx="74">
                  <c:v>2483858</c:v>
                </c:pt>
                <c:pt idx="75">
                  <c:v>2529318</c:v>
                </c:pt>
                <c:pt idx="76">
                  <c:v>2594803</c:v>
                </c:pt>
                <c:pt idx="77">
                  <c:v>2606957</c:v>
                </c:pt>
                <c:pt idx="78">
                  <c:v>2610252</c:v>
                </c:pt>
                <c:pt idx="79">
                  <c:v>2721515</c:v>
                </c:pt>
                <c:pt idx="80">
                  <c:v>2778743</c:v>
                </c:pt>
                <c:pt idx="81">
                  <c:v>2815801</c:v>
                </c:pt>
                <c:pt idx="82">
                  <c:v>2839213</c:v>
                </c:pt>
                <c:pt idx="83">
                  <c:v>2862972</c:v>
                </c:pt>
                <c:pt idx="84">
                  <c:v>2909253</c:v>
                </c:pt>
                <c:pt idx="85">
                  <c:v>2922629</c:v>
                </c:pt>
                <c:pt idx="86">
                  <c:v>2939123</c:v>
                </c:pt>
                <c:pt idx="87">
                  <c:v>2960739</c:v>
                </c:pt>
                <c:pt idx="88">
                  <c:v>2985495</c:v>
                </c:pt>
                <c:pt idx="89">
                  <c:v>3074200</c:v>
                </c:pt>
                <c:pt idx="90">
                  <c:v>3108459</c:v>
                </c:pt>
                <c:pt idx="91">
                  <c:v>3225193</c:v>
                </c:pt>
                <c:pt idx="92">
                  <c:v>3226613</c:v>
                </c:pt>
                <c:pt idx="93">
                  <c:v>3267812</c:v>
                </c:pt>
                <c:pt idx="94">
                  <c:v>3318758</c:v>
                </c:pt>
                <c:pt idx="95">
                  <c:v>3727428</c:v>
                </c:pt>
                <c:pt idx="96">
                  <c:v>3842019</c:v>
                </c:pt>
                <c:pt idx="97">
                  <c:v>3941737</c:v>
                </c:pt>
                <c:pt idx="98">
                  <c:v>3957781</c:v>
                </c:pt>
                <c:pt idx="99">
                  <c:v>3998227</c:v>
                </c:pt>
                <c:pt idx="100">
                  <c:v>4039777</c:v>
                </c:pt>
                <c:pt idx="101">
                  <c:v>4103333</c:v>
                </c:pt>
                <c:pt idx="102">
                  <c:v>4118437</c:v>
                </c:pt>
                <c:pt idx="103">
                  <c:v>4201319</c:v>
                </c:pt>
                <c:pt idx="104">
                  <c:v>4249998</c:v>
                </c:pt>
                <c:pt idx="105">
                  <c:v>4614389</c:v>
                </c:pt>
                <c:pt idx="106">
                  <c:v>5026521</c:v>
                </c:pt>
                <c:pt idx="107">
                  <c:v>5293250</c:v>
                </c:pt>
                <c:pt idx="108">
                  <c:v>5432212</c:v>
                </c:pt>
                <c:pt idx="109">
                  <c:v>5594299</c:v>
                </c:pt>
                <c:pt idx="110">
                  <c:v>5745634</c:v>
                </c:pt>
                <c:pt idx="111">
                  <c:v>5856628</c:v>
                </c:pt>
                <c:pt idx="112">
                  <c:v>5968223</c:v>
                </c:pt>
                <c:pt idx="113">
                  <c:v>6228527</c:v>
                </c:pt>
                <c:pt idx="114">
                  <c:v>7238056</c:v>
                </c:pt>
                <c:pt idx="115">
                  <c:v>7313605</c:v>
                </c:pt>
                <c:pt idx="116">
                  <c:v>7531771</c:v>
                </c:pt>
                <c:pt idx="117">
                  <c:v>8306647</c:v>
                </c:pt>
                <c:pt idx="118">
                  <c:v>8473957</c:v>
                </c:pt>
                <c:pt idx="119">
                  <c:v>8593518</c:v>
                </c:pt>
                <c:pt idx="120">
                  <c:v>9300188</c:v>
                </c:pt>
                <c:pt idx="121">
                  <c:v>9572794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C64-43A2-8093-8CD22DEA4659}"/>
            </c:ext>
          </c:extLst>
        </c:ser>
        <c:ser>
          <c:idx val="6"/>
          <c:order val="6"/>
          <c:spPr>
            <a:ln w="28575" cap="rnd">
              <a:solidFill>
                <a:schemeClr val="accent4">
                  <a:tint val="89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5x5'!$B$8:$EL$8</c:f>
              <c:numCache>
                <c:formatCode>General</c:formatCode>
                <c:ptCount val="141"/>
                <c:pt idx="0">
                  <c:v>331177</c:v>
                </c:pt>
                <c:pt idx="1">
                  <c:v>377438</c:v>
                </c:pt>
                <c:pt idx="2">
                  <c:v>391204</c:v>
                </c:pt>
                <c:pt idx="3">
                  <c:v>408959</c:v>
                </c:pt>
                <c:pt idx="4">
                  <c:v>420018</c:v>
                </c:pt>
                <c:pt idx="5">
                  <c:v>426219</c:v>
                </c:pt>
                <c:pt idx="6">
                  <c:v>436955</c:v>
                </c:pt>
                <c:pt idx="7">
                  <c:v>441728</c:v>
                </c:pt>
                <c:pt idx="8">
                  <c:v>520662</c:v>
                </c:pt>
                <c:pt idx="9">
                  <c:v>526824</c:v>
                </c:pt>
                <c:pt idx="10">
                  <c:v>545890</c:v>
                </c:pt>
                <c:pt idx="11">
                  <c:v>559968</c:v>
                </c:pt>
                <c:pt idx="12">
                  <c:v>564687</c:v>
                </c:pt>
                <c:pt idx="13">
                  <c:v>569956</c:v>
                </c:pt>
                <c:pt idx="14">
                  <c:v>607852</c:v>
                </c:pt>
                <c:pt idx="15">
                  <c:v>625380</c:v>
                </c:pt>
                <c:pt idx="16">
                  <c:v>645864</c:v>
                </c:pt>
                <c:pt idx="17">
                  <c:v>665719</c:v>
                </c:pt>
                <c:pt idx="18">
                  <c:v>670791</c:v>
                </c:pt>
                <c:pt idx="19">
                  <c:v>703740</c:v>
                </c:pt>
                <c:pt idx="20">
                  <c:v>704792</c:v>
                </c:pt>
                <c:pt idx="21">
                  <c:v>794286</c:v>
                </c:pt>
                <c:pt idx="22">
                  <c:v>801961</c:v>
                </c:pt>
                <c:pt idx="23">
                  <c:v>803342</c:v>
                </c:pt>
                <c:pt idx="24">
                  <c:v>839176</c:v>
                </c:pt>
                <c:pt idx="25">
                  <c:v>849275</c:v>
                </c:pt>
                <c:pt idx="26">
                  <c:v>856850</c:v>
                </c:pt>
                <c:pt idx="27">
                  <c:v>903951</c:v>
                </c:pt>
                <c:pt idx="28">
                  <c:v>917488</c:v>
                </c:pt>
                <c:pt idx="29">
                  <c:v>941005</c:v>
                </c:pt>
                <c:pt idx="30">
                  <c:v>948668</c:v>
                </c:pt>
                <c:pt idx="31">
                  <c:v>992574</c:v>
                </c:pt>
                <c:pt idx="32">
                  <c:v>1004311</c:v>
                </c:pt>
                <c:pt idx="33">
                  <c:v>1010668</c:v>
                </c:pt>
                <c:pt idx="34">
                  <c:v>1014259</c:v>
                </c:pt>
                <c:pt idx="35">
                  <c:v>1018250</c:v>
                </c:pt>
                <c:pt idx="36">
                  <c:v>1018984</c:v>
                </c:pt>
                <c:pt idx="37">
                  <c:v>1022818</c:v>
                </c:pt>
                <c:pt idx="38">
                  <c:v>1035400</c:v>
                </c:pt>
                <c:pt idx="39">
                  <c:v>1039261</c:v>
                </c:pt>
                <c:pt idx="40">
                  <c:v>1085857</c:v>
                </c:pt>
                <c:pt idx="41">
                  <c:v>1106608</c:v>
                </c:pt>
                <c:pt idx="42">
                  <c:v>1121244</c:v>
                </c:pt>
                <c:pt idx="43">
                  <c:v>1129689</c:v>
                </c:pt>
                <c:pt idx="44">
                  <c:v>1130403</c:v>
                </c:pt>
                <c:pt idx="45">
                  <c:v>1135817</c:v>
                </c:pt>
                <c:pt idx="46">
                  <c:v>1147809</c:v>
                </c:pt>
                <c:pt idx="47">
                  <c:v>1173980</c:v>
                </c:pt>
                <c:pt idx="48">
                  <c:v>1201237</c:v>
                </c:pt>
                <c:pt idx="49">
                  <c:v>1219461</c:v>
                </c:pt>
                <c:pt idx="50">
                  <c:v>1238044</c:v>
                </c:pt>
                <c:pt idx="51">
                  <c:v>1242527</c:v>
                </c:pt>
                <c:pt idx="52">
                  <c:v>1245535</c:v>
                </c:pt>
                <c:pt idx="53">
                  <c:v>1260753</c:v>
                </c:pt>
                <c:pt idx="54">
                  <c:v>1266337</c:v>
                </c:pt>
                <c:pt idx="55">
                  <c:v>1281099</c:v>
                </c:pt>
                <c:pt idx="56">
                  <c:v>1294075</c:v>
                </c:pt>
                <c:pt idx="57">
                  <c:v>1306579</c:v>
                </c:pt>
                <c:pt idx="58">
                  <c:v>1314600</c:v>
                </c:pt>
                <c:pt idx="59">
                  <c:v>1347433</c:v>
                </c:pt>
                <c:pt idx="60">
                  <c:v>1354693</c:v>
                </c:pt>
                <c:pt idx="61">
                  <c:v>1354842</c:v>
                </c:pt>
                <c:pt idx="62">
                  <c:v>1360923</c:v>
                </c:pt>
                <c:pt idx="63">
                  <c:v>1377658</c:v>
                </c:pt>
                <c:pt idx="64">
                  <c:v>1384561</c:v>
                </c:pt>
                <c:pt idx="65">
                  <c:v>1392811</c:v>
                </c:pt>
                <c:pt idx="66">
                  <c:v>1394606</c:v>
                </c:pt>
                <c:pt idx="67">
                  <c:v>1394740</c:v>
                </c:pt>
                <c:pt idx="68">
                  <c:v>1428127</c:v>
                </c:pt>
                <c:pt idx="69">
                  <c:v>1437877</c:v>
                </c:pt>
                <c:pt idx="70">
                  <c:v>1456287</c:v>
                </c:pt>
                <c:pt idx="71">
                  <c:v>1470260</c:v>
                </c:pt>
                <c:pt idx="72">
                  <c:v>1512621</c:v>
                </c:pt>
                <c:pt idx="73">
                  <c:v>1523729</c:v>
                </c:pt>
                <c:pt idx="74">
                  <c:v>1545732</c:v>
                </c:pt>
                <c:pt idx="75">
                  <c:v>1592637</c:v>
                </c:pt>
                <c:pt idx="76">
                  <c:v>1628141</c:v>
                </c:pt>
                <c:pt idx="77">
                  <c:v>1669627</c:v>
                </c:pt>
                <c:pt idx="78">
                  <c:v>1694077</c:v>
                </c:pt>
                <c:pt idx="79">
                  <c:v>1702217</c:v>
                </c:pt>
                <c:pt idx="80">
                  <c:v>1710164</c:v>
                </c:pt>
                <c:pt idx="81">
                  <c:v>1757697</c:v>
                </c:pt>
                <c:pt idx="82">
                  <c:v>1758565</c:v>
                </c:pt>
                <c:pt idx="83">
                  <c:v>1816853</c:v>
                </c:pt>
                <c:pt idx="84">
                  <c:v>1842170</c:v>
                </c:pt>
                <c:pt idx="85">
                  <c:v>1882959</c:v>
                </c:pt>
                <c:pt idx="86">
                  <c:v>1892039</c:v>
                </c:pt>
                <c:pt idx="87">
                  <c:v>1926777</c:v>
                </c:pt>
                <c:pt idx="88">
                  <c:v>1939020</c:v>
                </c:pt>
                <c:pt idx="89">
                  <c:v>1946446</c:v>
                </c:pt>
                <c:pt idx="90">
                  <c:v>1974322</c:v>
                </c:pt>
                <c:pt idx="91">
                  <c:v>1992510</c:v>
                </c:pt>
                <c:pt idx="92">
                  <c:v>2069219</c:v>
                </c:pt>
                <c:pt idx="93">
                  <c:v>2093889</c:v>
                </c:pt>
                <c:pt idx="94">
                  <c:v>2115090</c:v>
                </c:pt>
                <c:pt idx="95">
                  <c:v>2117753</c:v>
                </c:pt>
                <c:pt idx="96">
                  <c:v>2127113</c:v>
                </c:pt>
                <c:pt idx="97">
                  <c:v>2132262</c:v>
                </c:pt>
                <c:pt idx="98">
                  <c:v>2174582</c:v>
                </c:pt>
                <c:pt idx="99">
                  <c:v>2189720</c:v>
                </c:pt>
                <c:pt idx="100">
                  <c:v>2195645</c:v>
                </c:pt>
                <c:pt idx="101">
                  <c:v>2230799</c:v>
                </c:pt>
                <c:pt idx="102">
                  <c:v>2233854</c:v>
                </c:pt>
                <c:pt idx="103">
                  <c:v>2346282</c:v>
                </c:pt>
                <c:pt idx="104">
                  <c:v>2407290</c:v>
                </c:pt>
                <c:pt idx="105">
                  <c:v>2484223</c:v>
                </c:pt>
                <c:pt idx="106">
                  <c:v>2490601</c:v>
                </c:pt>
                <c:pt idx="107">
                  <c:v>2505305</c:v>
                </c:pt>
                <c:pt idx="108">
                  <c:v>2610690</c:v>
                </c:pt>
                <c:pt idx="109">
                  <c:v>2653319</c:v>
                </c:pt>
                <c:pt idx="110">
                  <c:v>2663601</c:v>
                </c:pt>
                <c:pt idx="111">
                  <c:v>2728679</c:v>
                </c:pt>
                <c:pt idx="112">
                  <c:v>2818292</c:v>
                </c:pt>
                <c:pt idx="113">
                  <c:v>2865866</c:v>
                </c:pt>
                <c:pt idx="114">
                  <c:v>2908224</c:v>
                </c:pt>
                <c:pt idx="115">
                  <c:v>2930103</c:v>
                </c:pt>
                <c:pt idx="116">
                  <c:v>2959804</c:v>
                </c:pt>
                <c:pt idx="117">
                  <c:v>3043891</c:v>
                </c:pt>
                <c:pt idx="118">
                  <c:v>3083095</c:v>
                </c:pt>
                <c:pt idx="119">
                  <c:v>3087701</c:v>
                </c:pt>
                <c:pt idx="120">
                  <c:v>3120032</c:v>
                </c:pt>
                <c:pt idx="121">
                  <c:v>3163301</c:v>
                </c:pt>
                <c:pt idx="122">
                  <c:v>3303107</c:v>
                </c:pt>
                <c:pt idx="123">
                  <c:v>3375163</c:v>
                </c:pt>
                <c:pt idx="124">
                  <c:v>3403242</c:v>
                </c:pt>
                <c:pt idx="125">
                  <c:v>3572232</c:v>
                </c:pt>
                <c:pt idx="126">
                  <c:v>3788727</c:v>
                </c:pt>
                <c:pt idx="127">
                  <c:v>4176133</c:v>
                </c:pt>
                <c:pt idx="128">
                  <c:v>4236152</c:v>
                </c:pt>
                <c:pt idx="129">
                  <c:v>4281992</c:v>
                </c:pt>
                <c:pt idx="130">
                  <c:v>5169777</c:v>
                </c:pt>
                <c:pt idx="131">
                  <c:v>5358260</c:v>
                </c:pt>
                <c:pt idx="132">
                  <c:v>5652308</c:v>
                </c:pt>
                <c:pt idx="133">
                  <c:v>6519131</c:v>
                </c:pt>
                <c:pt idx="134">
                  <c:v>6839356</c:v>
                </c:pt>
                <c:pt idx="135">
                  <c:v>7056116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C64-43A2-8093-8CD22DEA4659}"/>
            </c:ext>
          </c:extLst>
        </c:ser>
        <c:ser>
          <c:idx val="7"/>
          <c:order val="7"/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5x5'!$B$9:$EL$9</c:f>
              <c:numCache>
                <c:formatCode>General</c:formatCode>
                <c:ptCount val="141"/>
                <c:pt idx="0">
                  <c:v>233395</c:v>
                </c:pt>
                <c:pt idx="1">
                  <c:v>242256</c:v>
                </c:pt>
                <c:pt idx="2">
                  <c:v>292958</c:v>
                </c:pt>
                <c:pt idx="3">
                  <c:v>306525</c:v>
                </c:pt>
                <c:pt idx="4">
                  <c:v>313243</c:v>
                </c:pt>
                <c:pt idx="5">
                  <c:v>313688</c:v>
                </c:pt>
                <c:pt idx="6">
                  <c:v>320421</c:v>
                </c:pt>
                <c:pt idx="7">
                  <c:v>324126</c:v>
                </c:pt>
                <c:pt idx="8">
                  <c:v>349011</c:v>
                </c:pt>
                <c:pt idx="9">
                  <c:v>355494</c:v>
                </c:pt>
                <c:pt idx="10">
                  <c:v>360826</c:v>
                </c:pt>
                <c:pt idx="11">
                  <c:v>369844</c:v>
                </c:pt>
                <c:pt idx="12">
                  <c:v>376388</c:v>
                </c:pt>
                <c:pt idx="13">
                  <c:v>381968</c:v>
                </c:pt>
                <c:pt idx="14">
                  <c:v>382873</c:v>
                </c:pt>
                <c:pt idx="15">
                  <c:v>411349</c:v>
                </c:pt>
                <c:pt idx="16">
                  <c:v>413064</c:v>
                </c:pt>
                <c:pt idx="17">
                  <c:v>416715</c:v>
                </c:pt>
                <c:pt idx="18">
                  <c:v>454159</c:v>
                </c:pt>
                <c:pt idx="19">
                  <c:v>473890</c:v>
                </c:pt>
                <c:pt idx="20">
                  <c:v>477272</c:v>
                </c:pt>
                <c:pt idx="21">
                  <c:v>494740</c:v>
                </c:pt>
                <c:pt idx="22">
                  <c:v>500401</c:v>
                </c:pt>
                <c:pt idx="23">
                  <c:v>510076</c:v>
                </c:pt>
                <c:pt idx="24">
                  <c:v>523930</c:v>
                </c:pt>
                <c:pt idx="25">
                  <c:v>529355</c:v>
                </c:pt>
                <c:pt idx="26">
                  <c:v>532824</c:v>
                </c:pt>
                <c:pt idx="27">
                  <c:v>533606</c:v>
                </c:pt>
                <c:pt idx="28">
                  <c:v>536185</c:v>
                </c:pt>
                <c:pt idx="29">
                  <c:v>550589</c:v>
                </c:pt>
                <c:pt idx="30">
                  <c:v>552935</c:v>
                </c:pt>
                <c:pt idx="31">
                  <c:v>561455</c:v>
                </c:pt>
                <c:pt idx="32">
                  <c:v>598891</c:v>
                </c:pt>
                <c:pt idx="33">
                  <c:v>611493</c:v>
                </c:pt>
                <c:pt idx="34">
                  <c:v>646905</c:v>
                </c:pt>
                <c:pt idx="35">
                  <c:v>654764</c:v>
                </c:pt>
                <c:pt idx="36">
                  <c:v>666333</c:v>
                </c:pt>
                <c:pt idx="37">
                  <c:v>675212</c:v>
                </c:pt>
                <c:pt idx="38">
                  <c:v>736619</c:v>
                </c:pt>
                <c:pt idx="39">
                  <c:v>738646</c:v>
                </c:pt>
                <c:pt idx="40">
                  <c:v>745840</c:v>
                </c:pt>
                <c:pt idx="41">
                  <c:v>755865</c:v>
                </c:pt>
                <c:pt idx="42">
                  <c:v>762053</c:v>
                </c:pt>
                <c:pt idx="43">
                  <c:v>798808</c:v>
                </c:pt>
                <c:pt idx="44">
                  <c:v>798824</c:v>
                </c:pt>
                <c:pt idx="45">
                  <c:v>813246</c:v>
                </c:pt>
                <c:pt idx="46">
                  <c:v>814310</c:v>
                </c:pt>
                <c:pt idx="47">
                  <c:v>833860</c:v>
                </c:pt>
                <c:pt idx="48">
                  <c:v>853499</c:v>
                </c:pt>
                <c:pt idx="49">
                  <c:v>868668</c:v>
                </c:pt>
                <c:pt idx="50">
                  <c:v>870321</c:v>
                </c:pt>
                <c:pt idx="51">
                  <c:v>871418</c:v>
                </c:pt>
                <c:pt idx="52">
                  <c:v>888180</c:v>
                </c:pt>
                <c:pt idx="53">
                  <c:v>890289</c:v>
                </c:pt>
                <c:pt idx="54">
                  <c:v>911112</c:v>
                </c:pt>
                <c:pt idx="55">
                  <c:v>936850</c:v>
                </c:pt>
                <c:pt idx="56">
                  <c:v>942879</c:v>
                </c:pt>
                <c:pt idx="57">
                  <c:v>947829</c:v>
                </c:pt>
                <c:pt idx="58">
                  <c:v>957559</c:v>
                </c:pt>
                <c:pt idx="59">
                  <c:v>969085</c:v>
                </c:pt>
                <c:pt idx="60">
                  <c:v>969961</c:v>
                </c:pt>
                <c:pt idx="61">
                  <c:v>972014</c:v>
                </c:pt>
                <c:pt idx="62">
                  <c:v>979305</c:v>
                </c:pt>
                <c:pt idx="63">
                  <c:v>982698</c:v>
                </c:pt>
                <c:pt idx="64">
                  <c:v>996233</c:v>
                </c:pt>
                <c:pt idx="65">
                  <c:v>1001846</c:v>
                </c:pt>
                <c:pt idx="66">
                  <c:v>1018530</c:v>
                </c:pt>
                <c:pt idx="67">
                  <c:v>1020157</c:v>
                </c:pt>
                <c:pt idx="68">
                  <c:v>1027278</c:v>
                </c:pt>
                <c:pt idx="69">
                  <c:v>1027517</c:v>
                </c:pt>
                <c:pt idx="70">
                  <c:v>1028740</c:v>
                </c:pt>
                <c:pt idx="71">
                  <c:v>1034356</c:v>
                </c:pt>
                <c:pt idx="72">
                  <c:v>1066013</c:v>
                </c:pt>
                <c:pt idx="73">
                  <c:v>1076791</c:v>
                </c:pt>
                <c:pt idx="74">
                  <c:v>1106488</c:v>
                </c:pt>
                <c:pt idx="75">
                  <c:v>1109422</c:v>
                </c:pt>
                <c:pt idx="76">
                  <c:v>1115849</c:v>
                </c:pt>
                <c:pt idx="77">
                  <c:v>1120775</c:v>
                </c:pt>
                <c:pt idx="78">
                  <c:v>1123268</c:v>
                </c:pt>
                <c:pt idx="79">
                  <c:v>1127330</c:v>
                </c:pt>
                <c:pt idx="80">
                  <c:v>1134657</c:v>
                </c:pt>
                <c:pt idx="81">
                  <c:v>1142800</c:v>
                </c:pt>
                <c:pt idx="82">
                  <c:v>1153943</c:v>
                </c:pt>
                <c:pt idx="83">
                  <c:v>1161124</c:v>
                </c:pt>
                <c:pt idx="84">
                  <c:v>1203278</c:v>
                </c:pt>
                <c:pt idx="85">
                  <c:v>1213282</c:v>
                </c:pt>
                <c:pt idx="86">
                  <c:v>1213649</c:v>
                </c:pt>
                <c:pt idx="87">
                  <c:v>1213918</c:v>
                </c:pt>
                <c:pt idx="88">
                  <c:v>1220189</c:v>
                </c:pt>
                <c:pt idx="89">
                  <c:v>1229787</c:v>
                </c:pt>
                <c:pt idx="90">
                  <c:v>1256805</c:v>
                </c:pt>
                <c:pt idx="91">
                  <c:v>1278417</c:v>
                </c:pt>
                <c:pt idx="92">
                  <c:v>1282742</c:v>
                </c:pt>
                <c:pt idx="93">
                  <c:v>1290363</c:v>
                </c:pt>
                <c:pt idx="94">
                  <c:v>1296100</c:v>
                </c:pt>
                <c:pt idx="95">
                  <c:v>1297380</c:v>
                </c:pt>
                <c:pt idx="96">
                  <c:v>1340040</c:v>
                </c:pt>
                <c:pt idx="97">
                  <c:v>1357879</c:v>
                </c:pt>
                <c:pt idx="98">
                  <c:v>1368369</c:v>
                </c:pt>
                <c:pt idx="99">
                  <c:v>1402459</c:v>
                </c:pt>
                <c:pt idx="100">
                  <c:v>1404720</c:v>
                </c:pt>
                <c:pt idx="101">
                  <c:v>1416131</c:v>
                </c:pt>
                <c:pt idx="102">
                  <c:v>1430867</c:v>
                </c:pt>
                <c:pt idx="103">
                  <c:v>1447626</c:v>
                </c:pt>
                <c:pt idx="104">
                  <c:v>1461095</c:v>
                </c:pt>
                <c:pt idx="105">
                  <c:v>1469688</c:v>
                </c:pt>
                <c:pt idx="106">
                  <c:v>1526513</c:v>
                </c:pt>
                <c:pt idx="107">
                  <c:v>1557259</c:v>
                </c:pt>
                <c:pt idx="108">
                  <c:v>1574646</c:v>
                </c:pt>
                <c:pt idx="109">
                  <c:v>1577271</c:v>
                </c:pt>
                <c:pt idx="110">
                  <c:v>1583541</c:v>
                </c:pt>
                <c:pt idx="111">
                  <c:v>1589726</c:v>
                </c:pt>
                <c:pt idx="112">
                  <c:v>1632240</c:v>
                </c:pt>
                <c:pt idx="113">
                  <c:v>1681086</c:v>
                </c:pt>
                <c:pt idx="114">
                  <c:v>1705975</c:v>
                </c:pt>
                <c:pt idx="115">
                  <c:v>1729057</c:v>
                </c:pt>
                <c:pt idx="116">
                  <c:v>1801592</c:v>
                </c:pt>
                <c:pt idx="117">
                  <c:v>1872891</c:v>
                </c:pt>
                <c:pt idx="118">
                  <c:v>2025714</c:v>
                </c:pt>
                <c:pt idx="119">
                  <c:v>2038571</c:v>
                </c:pt>
                <c:pt idx="120">
                  <c:v>2150398</c:v>
                </c:pt>
                <c:pt idx="121">
                  <c:v>2178901</c:v>
                </c:pt>
                <c:pt idx="122">
                  <c:v>2212860</c:v>
                </c:pt>
                <c:pt idx="123">
                  <c:v>2286773</c:v>
                </c:pt>
                <c:pt idx="124">
                  <c:v>2447898</c:v>
                </c:pt>
                <c:pt idx="125">
                  <c:v>2553094</c:v>
                </c:pt>
                <c:pt idx="126">
                  <c:v>2584401</c:v>
                </c:pt>
                <c:pt idx="127">
                  <c:v>2703451</c:v>
                </c:pt>
                <c:pt idx="128">
                  <c:v>2732709</c:v>
                </c:pt>
                <c:pt idx="129">
                  <c:v>2825793</c:v>
                </c:pt>
                <c:pt idx="130">
                  <c:v>2839933</c:v>
                </c:pt>
                <c:pt idx="131">
                  <c:v>2912049</c:v>
                </c:pt>
                <c:pt idx="132">
                  <c:v>2982313</c:v>
                </c:pt>
                <c:pt idx="133">
                  <c:v>3003504</c:v>
                </c:pt>
                <c:pt idx="134">
                  <c:v>3030413</c:v>
                </c:pt>
                <c:pt idx="135">
                  <c:v>3043790</c:v>
                </c:pt>
                <c:pt idx="136">
                  <c:v>3939472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C64-43A2-8093-8CD22DEA4659}"/>
            </c:ext>
          </c:extLst>
        </c:ser>
        <c:ser>
          <c:idx val="8"/>
          <c:order val="8"/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5x5'!$B$10:$EL$10</c:f>
              <c:numCache>
                <c:formatCode>General</c:formatCode>
                <c:ptCount val="141"/>
                <c:pt idx="0">
                  <c:v>121392</c:v>
                </c:pt>
                <c:pt idx="1">
                  <c:v>122255</c:v>
                </c:pt>
                <c:pt idx="2">
                  <c:v>123072</c:v>
                </c:pt>
                <c:pt idx="3">
                  <c:v>124700</c:v>
                </c:pt>
                <c:pt idx="4">
                  <c:v>158480</c:v>
                </c:pt>
                <c:pt idx="5">
                  <c:v>163462</c:v>
                </c:pt>
                <c:pt idx="6">
                  <c:v>170779</c:v>
                </c:pt>
                <c:pt idx="7">
                  <c:v>180533</c:v>
                </c:pt>
                <c:pt idx="8">
                  <c:v>184703</c:v>
                </c:pt>
                <c:pt idx="9">
                  <c:v>218748</c:v>
                </c:pt>
                <c:pt idx="10">
                  <c:v>220048</c:v>
                </c:pt>
                <c:pt idx="11">
                  <c:v>223217</c:v>
                </c:pt>
                <c:pt idx="12">
                  <c:v>225233</c:v>
                </c:pt>
                <c:pt idx="13">
                  <c:v>232357</c:v>
                </c:pt>
                <c:pt idx="14">
                  <c:v>237624</c:v>
                </c:pt>
                <c:pt idx="15">
                  <c:v>249331</c:v>
                </c:pt>
                <c:pt idx="16">
                  <c:v>253592</c:v>
                </c:pt>
                <c:pt idx="17">
                  <c:v>254263</c:v>
                </c:pt>
                <c:pt idx="18">
                  <c:v>255749</c:v>
                </c:pt>
                <c:pt idx="19">
                  <c:v>265053</c:v>
                </c:pt>
                <c:pt idx="20">
                  <c:v>275750</c:v>
                </c:pt>
                <c:pt idx="21">
                  <c:v>296242</c:v>
                </c:pt>
                <c:pt idx="22">
                  <c:v>308609</c:v>
                </c:pt>
                <c:pt idx="23">
                  <c:v>328036</c:v>
                </c:pt>
                <c:pt idx="24">
                  <c:v>328149</c:v>
                </c:pt>
                <c:pt idx="25">
                  <c:v>329676</c:v>
                </c:pt>
                <c:pt idx="26">
                  <c:v>332889</c:v>
                </c:pt>
                <c:pt idx="27">
                  <c:v>334623</c:v>
                </c:pt>
                <c:pt idx="28">
                  <c:v>350982</c:v>
                </c:pt>
                <c:pt idx="29">
                  <c:v>357894</c:v>
                </c:pt>
                <c:pt idx="30">
                  <c:v>359635</c:v>
                </c:pt>
                <c:pt idx="31">
                  <c:v>370696</c:v>
                </c:pt>
                <c:pt idx="32">
                  <c:v>380980</c:v>
                </c:pt>
                <c:pt idx="33">
                  <c:v>382692</c:v>
                </c:pt>
                <c:pt idx="34">
                  <c:v>388402</c:v>
                </c:pt>
                <c:pt idx="35">
                  <c:v>412975</c:v>
                </c:pt>
                <c:pt idx="36">
                  <c:v>434121</c:v>
                </c:pt>
                <c:pt idx="37">
                  <c:v>435161</c:v>
                </c:pt>
                <c:pt idx="38">
                  <c:v>442240</c:v>
                </c:pt>
                <c:pt idx="39">
                  <c:v>444197</c:v>
                </c:pt>
                <c:pt idx="40">
                  <c:v>445223</c:v>
                </c:pt>
                <c:pt idx="41">
                  <c:v>449252</c:v>
                </c:pt>
                <c:pt idx="42">
                  <c:v>455827</c:v>
                </c:pt>
                <c:pt idx="43">
                  <c:v>457798</c:v>
                </c:pt>
                <c:pt idx="44">
                  <c:v>469226</c:v>
                </c:pt>
                <c:pt idx="45">
                  <c:v>485828</c:v>
                </c:pt>
                <c:pt idx="46">
                  <c:v>492050</c:v>
                </c:pt>
                <c:pt idx="47">
                  <c:v>503324</c:v>
                </c:pt>
                <c:pt idx="48">
                  <c:v>505298</c:v>
                </c:pt>
                <c:pt idx="49">
                  <c:v>531293</c:v>
                </c:pt>
                <c:pt idx="50">
                  <c:v>539413</c:v>
                </c:pt>
                <c:pt idx="51">
                  <c:v>555229</c:v>
                </c:pt>
                <c:pt idx="52">
                  <c:v>564532</c:v>
                </c:pt>
                <c:pt idx="53">
                  <c:v>568877</c:v>
                </c:pt>
                <c:pt idx="54">
                  <c:v>570001</c:v>
                </c:pt>
                <c:pt idx="55">
                  <c:v>601705</c:v>
                </c:pt>
                <c:pt idx="56">
                  <c:v>615381</c:v>
                </c:pt>
                <c:pt idx="57">
                  <c:v>619311</c:v>
                </c:pt>
                <c:pt idx="58">
                  <c:v>623879</c:v>
                </c:pt>
                <c:pt idx="59">
                  <c:v>626515</c:v>
                </c:pt>
                <c:pt idx="60">
                  <c:v>631295</c:v>
                </c:pt>
                <c:pt idx="61">
                  <c:v>635702</c:v>
                </c:pt>
                <c:pt idx="62">
                  <c:v>647085</c:v>
                </c:pt>
                <c:pt idx="63">
                  <c:v>660140</c:v>
                </c:pt>
                <c:pt idx="64">
                  <c:v>677543</c:v>
                </c:pt>
                <c:pt idx="65">
                  <c:v>684806</c:v>
                </c:pt>
                <c:pt idx="66">
                  <c:v>690566</c:v>
                </c:pt>
                <c:pt idx="67">
                  <c:v>695590</c:v>
                </c:pt>
                <c:pt idx="68">
                  <c:v>699085</c:v>
                </c:pt>
                <c:pt idx="69">
                  <c:v>717399</c:v>
                </c:pt>
                <c:pt idx="70">
                  <c:v>723144</c:v>
                </c:pt>
                <c:pt idx="71">
                  <c:v>727232</c:v>
                </c:pt>
                <c:pt idx="72">
                  <c:v>729523</c:v>
                </c:pt>
                <c:pt idx="73">
                  <c:v>735564</c:v>
                </c:pt>
                <c:pt idx="74">
                  <c:v>743210</c:v>
                </c:pt>
                <c:pt idx="75">
                  <c:v>768110</c:v>
                </c:pt>
                <c:pt idx="76">
                  <c:v>771707</c:v>
                </c:pt>
                <c:pt idx="77">
                  <c:v>790969</c:v>
                </c:pt>
                <c:pt idx="78">
                  <c:v>806276</c:v>
                </c:pt>
                <c:pt idx="79">
                  <c:v>817386</c:v>
                </c:pt>
                <c:pt idx="80">
                  <c:v>824964</c:v>
                </c:pt>
                <c:pt idx="81">
                  <c:v>826432</c:v>
                </c:pt>
                <c:pt idx="82">
                  <c:v>848550</c:v>
                </c:pt>
                <c:pt idx="83">
                  <c:v>849922</c:v>
                </c:pt>
                <c:pt idx="84">
                  <c:v>849925</c:v>
                </c:pt>
                <c:pt idx="85">
                  <c:v>856605</c:v>
                </c:pt>
                <c:pt idx="86">
                  <c:v>859122</c:v>
                </c:pt>
                <c:pt idx="87">
                  <c:v>860578</c:v>
                </c:pt>
                <c:pt idx="88">
                  <c:v>867103</c:v>
                </c:pt>
                <c:pt idx="89">
                  <c:v>867406</c:v>
                </c:pt>
                <c:pt idx="90">
                  <c:v>888915</c:v>
                </c:pt>
                <c:pt idx="91">
                  <c:v>904453</c:v>
                </c:pt>
                <c:pt idx="92">
                  <c:v>912589</c:v>
                </c:pt>
                <c:pt idx="93">
                  <c:v>944986</c:v>
                </c:pt>
                <c:pt idx="94">
                  <c:v>948861</c:v>
                </c:pt>
                <c:pt idx="95">
                  <c:v>979336</c:v>
                </c:pt>
                <c:pt idx="96">
                  <c:v>986691</c:v>
                </c:pt>
                <c:pt idx="97">
                  <c:v>995272</c:v>
                </c:pt>
                <c:pt idx="98">
                  <c:v>999099</c:v>
                </c:pt>
                <c:pt idx="99">
                  <c:v>1009104</c:v>
                </c:pt>
                <c:pt idx="100">
                  <c:v>1009335</c:v>
                </c:pt>
                <c:pt idx="101">
                  <c:v>1015764</c:v>
                </c:pt>
                <c:pt idx="102">
                  <c:v>1032513</c:v>
                </c:pt>
                <c:pt idx="103">
                  <c:v>1054589</c:v>
                </c:pt>
                <c:pt idx="104">
                  <c:v>1071824</c:v>
                </c:pt>
                <c:pt idx="105">
                  <c:v>1101898</c:v>
                </c:pt>
                <c:pt idx="106">
                  <c:v>1106269</c:v>
                </c:pt>
                <c:pt idx="107">
                  <c:v>1108562</c:v>
                </c:pt>
                <c:pt idx="108">
                  <c:v>1118975</c:v>
                </c:pt>
                <c:pt idx="109">
                  <c:v>1124214</c:v>
                </c:pt>
                <c:pt idx="110">
                  <c:v>1161560</c:v>
                </c:pt>
                <c:pt idx="111">
                  <c:v>1170797</c:v>
                </c:pt>
                <c:pt idx="112">
                  <c:v>1189664</c:v>
                </c:pt>
                <c:pt idx="113">
                  <c:v>1190065</c:v>
                </c:pt>
                <c:pt idx="114">
                  <c:v>1203080</c:v>
                </c:pt>
                <c:pt idx="115">
                  <c:v>1230766</c:v>
                </c:pt>
                <c:pt idx="116">
                  <c:v>1258076</c:v>
                </c:pt>
                <c:pt idx="117">
                  <c:v>1319351</c:v>
                </c:pt>
                <c:pt idx="118">
                  <c:v>1353739</c:v>
                </c:pt>
                <c:pt idx="119">
                  <c:v>1363339</c:v>
                </c:pt>
                <c:pt idx="120">
                  <c:v>1409237</c:v>
                </c:pt>
                <c:pt idx="121">
                  <c:v>1431421</c:v>
                </c:pt>
                <c:pt idx="122">
                  <c:v>1451913</c:v>
                </c:pt>
                <c:pt idx="123">
                  <c:v>1471074</c:v>
                </c:pt>
                <c:pt idx="124">
                  <c:v>1473635</c:v>
                </c:pt>
                <c:pt idx="125">
                  <c:v>1508458</c:v>
                </c:pt>
                <c:pt idx="126">
                  <c:v>1560910</c:v>
                </c:pt>
                <c:pt idx="127">
                  <c:v>1608788</c:v>
                </c:pt>
                <c:pt idx="128">
                  <c:v>1629852</c:v>
                </c:pt>
                <c:pt idx="129">
                  <c:v>1634446</c:v>
                </c:pt>
                <c:pt idx="130">
                  <c:v>1658719</c:v>
                </c:pt>
                <c:pt idx="131">
                  <c:v>1795892</c:v>
                </c:pt>
                <c:pt idx="132">
                  <c:v>1883664</c:v>
                </c:pt>
                <c:pt idx="133">
                  <c:v>1953715</c:v>
                </c:pt>
                <c:pt idx="134">
                  <c:v>2050487</c:v>
                </c:pt>
                <c:pt idx="135">
                  <c:v>2196763</c:v>
                </c:pt>
                <c:pt idx="136">
                  <c:v>2235469</c:v>
                </c:pt>
                <c:pt idx="137">
                  <c:v>2429998</c:v>
                </c:pt>
                <c:pt idx="138">
                  <c:v>3238047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C64-43A2-8093-8CD22DEA4659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5x5'!$B$11:$EL$11</c:f>
              <c:numCache>
                <c:formatCode>General</c:formatCode>
                <c:ptCount val="141"/>
                <c:pt idx="0">
                  <c:v>25896</c:v>
                </c:pt>
                <c:pt idx="1">
                  <c:v>33657</c:v>
                </c:pt>
                <c:pt idx="2">
                  <c:v>36670</c:v>
                </c:pt>
                <c:pt idx="3">
                  <c:v>49104</c:v>
                </c:pt>
                <c:pt idx="4">
                  <c:v>52206</c:v>
                </c:pt>
                <c:pt idx="5">
                  <c:v>59313</c:v>
                </c:pt>
                <c:pt idx="6">
                  <c:v>72300</c:v>
                </c:pt>
                <c:pt idx="7">
                  <c:v>79830</c:v>
                </c:pt>
                <c:pt idx="8">
                  <c:v>84143</c:v>
                </c:pt>
                <c:pt idx="9">
                  <c:v>86293</c:v>
                </c:pt>
                <c:pt idx="10">
                  <c:v>92530</c:v>
                </c:pt>
                <c:pt idx="11">
                  <c:v>93492</c:v>
                </c:pt>
                <c:pt idx="12">
                  <c:v>99025</c:v>
                </c:pt>
                <c:pt idx="13">
                  <c:v>108681</c:v>
                </c:pt>
                <c:pt idx="14">
                  <c:v>108910</c:v>
                </c:pt>
                <c:pt idx="15">
                  <c:v>109716</c:v>
                </c:pt>
                <c:pt idx="16">
                  <c:v>109778</c:v>
                </c:pt>
                <c:pt idx="17">
                  <c:v>111088</c:v>
                </c:pt>
                <c:pt idx="18">
                  <c:v>120891</c:v>
                </c:pt>
                <c:pt idx="19">
                  <c:v>130764</c:v>
                </c:pt>
                <c:pt idx="20">
                  <c:v>138685</c:v>
                </c:pt>
                <c:pt idx="21">
                  <c:v>140885</c:v>
                </c:pt>
                <c:pt idx="22">
                  <c:v>141846</c:v>
                </c:pt>
                <c:pt idx="23">
                  <c:v>154552</c:v>
                </c:pt>
                <c:pt idx="24">
                  <c:v>158265</c:v>
                </c:pt>
                <c:pt idx="25">
                  <c:v>159049</c:v>
                </c:pt>
                <c:pt idx="26">
                  <c:v>159183</c:v>
                </c:pt>
                <c:pt idx="27">
                  <c:v>159821</c:v>
                </c:pt>
                <c:pt idx="28">
                  <c:v>163287</c:v>
                </c:pt>
                <c:pt idx="29">
                  <c:v>166603</c:v>
                </c:pt>
                <c:pt idx="30">
                  <c:v>167155</c:v>
                </c:pt>
                <c:pt idx="31">
                  <c:v>167763</c:v>
                </c:pt>
                <c:pt idx="32">
                  <c:v>168520</c:v>
                </c:pt>
                <c:pt idx="33">
                  <c:v>178638</c:v>
                </c:pt>
                <c:pt idx="34">
                  <c:v>191693</c:v>
                </c:pt>
                <c:pt idx="35">
                  <c:v>193171</c:v>
                </c:pt>
                <c:pt idx="36">
                  <c:v>195310</c:v>
                </c:pt>
                <c:pt idx="37">
                  <c:v>203923</c:v>
                </c:pt>
                <c:pt idx="38">
                  <c:v>210250</c:v>
                </c:pt>
                <c:pt idx="39">
                  <c:v>211840</c:v>
                </c:pt>
                <c:pt idx="40">
                  <c:v>214028</c:v>
                </c:pt>
                <c:pt idx="41">
                  <c:v>215724</c:v>
                </c:pt>
                <c:pt idx="42">
                  <c:v>220032</c:v>
                </c:pt>
                <c:pt idx="43">
                  <c:v>241618</c:v>
                </c:pt>
                <c:pt idx="44">
                  <c:v>246635</c:v>
                </c:pt>
                <c:pt idx="45">
                  <c:v>256321</c:v>
                </c:pt>
                <c:pt idx="46">
                  <c:v>258118</c:v>
                </c:pt>
                <c:pt idx="47">
                  <c:v>258503</c:v>
                </c:pt>
                <c:pt idx="48">
                  <c:v>262572</c:v>
                </c:pt>
                <c:pt idx="49">
                  <c:v>273691</c:v>
                </c:pt>
                <c:pt idx="50">
                  <c:v>278574</c:v>
                </c:pt>
                <c:pt idx="51">
                  <c:v>283634</c:v>
                </c:pt>
                <c:pt idx="52">
                  <c:v>288981</c:v>
                </c:pt>
                <c:pt idx="53">
                  <c:v>289294</c:v>
                </c:pt>
                <c:pt idx="54">
                  <c:v>289481</c:v>
                </c:pt>
                <c:pt idx="55">
                  <c:v>297334</c:v>
                </c:pt>
                <c:pt idx="56">
                  <c:v>298640</c:v>
                </c:pt>
                <c:pt idx="57">
                  <c:v>302992</c:v>
                </c:pt>
                <c:pt idx="58">
                  <c:v>303357</c:v>
                </c:pt>
                <c:pt idx="59">
                  <c:v>309060</c:v>
                </c:pt>
                <c:pt idx="60">
                  <c:v>327056</c:v>
                </c:pt>
                <c:pt idx="61">
                  <c:v>331907</c:v>
                </c:pt>
                <c:pt idx="62">
                  <c:v>334960</c:v>
                </c:pt>
                <c:pt idx="63">
                  <c:v>344471</c:v>
                </c:pt>
                <c:pt idx="64">
                  <c:v>345274</c:v>
                </c:pt>
                <c:pt idx="65">
                  <c:v>346673</c:v>
                </c:pt>
                <c:pt idx="66">
                  <c:v>347166</c:v>
                </c:pt>
                <c:pt idx="67">
                  <c:v>347877</c:v>
                </c:pt>
                <c:pt idx="68">
                  <c:v>349771</c:v>
                </c:pt>
                <c:pt idx="69">
                  <c:v>352315</c:v>
                </c:pt>
                <c:pt idx="70">
                  <c:v>364425</c:v>
                </c:pt>
                <c:pt idx="71">
                  <c:v>364531</c:v>
                </c:pt>
                <c:pt idx="72">
                  <c:v>382757</c:v>
                </c:pt>
                <c:pt idx="73">
                  <c:v>383153</c:v>
                </c:pt>
                <c:pt idx="74">
                  <c:v>394329</c:v>
                </c:pt>
                <c:pt idx="75">
                  <c:v>407078</c:v>
                </c:pt>
                <c:pt idx="76">
                  <c:v>408906</c:v>
                </c:pt>
                <c:pt idx="77">
                  <c:v>411765</c:v>
                </c:pt>
                <c:pt idx="78">
                  <c:v>414596</c:v>
                </c:pt>
                <c:pt idx="79">
                  <c:v>421719</c:v>
                </c:pt>
                <c:pt idx="80">
                  <c:v>427178</c:v>
                </c:pt>
                <c:pt idx="81">
                  <c:v>443003</c:v>
                </c:pt>
                <c:pt idx="82">
                  <c:v>448863</c:v>
                </c:pt>
                <c:pt idx="83">
                  <c:v>468535</c:v>
                </c:pt>
                <c:pt idx="84">
                  <c:v>484300</c:v>
                </c:pt>
                <c:pt idx="85">
                  <c:v>502164</c:v>
                </c:pt>
                <c:pt idx="86">
                  <c:v>502697</c:v>
                </c:pt>
                <c:pt idx="87">
                  <c:v>505913</c:v>
                </c:pt>
                <c:pt idx="88">
                  <c:v>512933</c:v>
                </c:pt>
                <c:pt idx="89">
                  <c:v>514130</c:v>
                </c:pt>
                <c:pt idx="90">
                  <c:v>526764</c:v>
                </c:pt>
                <c:pt idx="91">
                  <c:v>528918</c:v>
                </c:pt>
                <c:pt idx="92">
                  <c:v>535805</c:v>
                </c:pt>
                <c:pt idx="93">
                  <c:v>539318</c:v>
                </c:pt>
                <c:pt idx="94">
                  <c:v>558272</c:v>
                </c:pt>
                <c:pt idx="95">
                  <c:v>564064</c:v>
                </c:pt>
                <c:pt idx="96">
                  <c:v>570885</c:v>
                </c:pt>
                <c:pt idx="97">
                  <c:v>575344</c:v>
                </c:pt>
                <c:pt idx="98">
                  <c:v>577601</c:v>
                </c:pt>
                <c:pt idx="99">
                  <c:v>578669</c:v>
                </c:pt>
                <c:pt idx="100">
                  <c:v>584104</c:v>
                </c:pt>
                <c:pt idx="101">
                  <c:v>584632</c:v>
                </c:pt>
                <c:pt idx="102">
                  <c:v>594146</c:v>
                </c:pt>
                <c:pt idx="103">
                  <c:v>595250</c:v>
                </c:pt>
                <c:pt idx="104">
                  <c:v>607481</c:v>
                </c:pt>
                <c:pt idx="105">
                  <c:v>620597</c:v>
                </c:pt>
                <c:pt idx="106">
                  <c:v>633487</c:v>
                </c:pt>
                <c:pt idx="107">
                  <c:v>639760</c:v>
                </c:pt>
                <c:pt idx="108">
                  <c:v>655373</c:v>
                </c:pt>
                <c:pt idx="109">
                  <c:v>672659</c:v>
                </c:pt>
                <c:pt idx="110">
                  <c:v>680391</c:v>
                </c:pt>
                <c:pt idx="111">
                  <c:v>681041</c:v>
                </c:pt>
                <c:pt idx="112">
                  <c:v>705992</c:v>
                </c:pt>
                <c:pt idx="113">
                  <c:v>706043</c:v>
                </c:pt>
                <c:pt idx="114">
                  <c:v>734472</c:v>
                </c:pt>
                <c:pt idx="115">
                  <c:v>747333</c:v>
                </c:pt>
                <c:pt idx="116">
                  <c:v>762942</c:v>
                </c:pt>
                <c:pt idx="117">
                  <c:v>771156</c:v>
                </c:pt>
                <c:pt idx="118">
                  <c:v>772700</c:v>
                </c:pt>
                <c:pt idx="119">
                  <c:v>779738</c:v>
                </c:pt>
                <c:pt idx="120">
                  <c:v>781437</c:v>
                </c:pt>
                <c:pt idx="121">
                  <c:v>788773</c:v>
                </c:pt>
                <c:pt idx="122">
                  <c:v>796053</c:v>
                </c:pt>
                <c:pt idx="123">
                  <c:v>807257</c:v>
                </c:pt>
                <c:pt idx="124">
                  <c:v>834259</c:v>
                </c:pt>
                <c:pt idx="125">
                  <c:v>838857</c:v>
                </c:pt>
                <c:pt idx="126">
                  <c:v>852114</c:v>
                </c:pt>
                <c:pt idx="127">
                  <c:v>918281</c:v>
                </c:pt>
                <c:pt idx="128">
                  <c:v>945064</c:v>
                </c:pt>
                <c:pt idx="129">
                  <c:v>965999</c:v>
                </c:pt>
                <c:pt idx="130">
                  <c:v>967318</c:v>
                </c:pt>
                <c:pt idx="131">
                  <c:v>980287</c:v>
                </c:pt>
                <c:pt idx="132">
                  <c:v>1129478</c:v>
                </c:pt>
                <c:pt idx="133">
                  <c:v>1133063</c:v>
                </c:pt>
                <c:pt idx="134">
                  <c:v>1276497</c:v>
                </c:pt>
                <c:pt idx="135">
                  <c:v>1278588</c:v>
                </c:pt>
                <c:pt idx="136">
                  <c:v>1285000</c:v>
                </c:pt>
                <c:pt idx="137">
                  <c:v>1376496</c:v>
                </c:pt>
                <c:pt idx="138">
                  <c:v>1387261</c:v>
                </c:pt>
                <c:pt idx="139">
                  <c:v>1466252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C64-43A2-8093-8CD22DEA4659}"/>
            </c:ext>
          </c:extLst>
        </c:ser>
        <c:ser>
          <c:idx val="10"/>
          <c:order val="10"/>
          <c:spPr>
            <a:ln w="28575" cap="rnd">
              <a:solidFill>
                <a:schemeClr val="accent4">
                  <a:tint val="4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5x5'!$B$12:$EL$12</c:f>
              <c:numCache>
                <c:formatCode>General</c:formatCode>
                <c:ptCount val="141"/>
                <c:pt idx="0">
                  <c:v>2054</c:v>
                </c:pt>
                <c:pt idx="1">
                  <c:v>3353</c:v>
                </c:pt>
                <c:pt idx="2">
                  <c:v>5866</c:v>
                </c:pt>
                <c:pt idx="3">
                  <c:v>7267</c:v>
                </c:pt>
                <c:pt idx="4">
                  <c:v>7421</c:v>
                </c:pt>
                <c:pt idx="5">
                  <c:v>7558</c:v>
                </c:pt>
                <c:pt idx="6">
                  <c:v>11051</c:v>
                </c:pt>
                <c:pt idx="7">
                  <c:v>13118</c:v>
                </c:pt>
                <c:pt idx="8">
                  <c:v>14546</c:v>
                </c:pt>
                <c:pt idx="9">
                  <c:v>16944</c:v>
                </c:pt>
                <c:pt idx="10">
                  <c:v>16997</c:v>
                </c:pt>
                <c:pt idx="11">
                  <c:v>18763</c:v>
                </c:pt>
                <c:pt idx="12">
                  <c:v>20954</c:v>
                </c:pt>
                <c:pt idx="13">
                  <c:v>22345</c:v>
                </c:pt>
                <c:pt idx="14">
                  <c:v>26665</c:v>
                </c:pt>
                <c:pt idx="15">
                  <c:v>29481</c:v>
                </c:pt>
                <c:pt idx="16">
                  <c:v>31331</c:v>
                </c:pt>
                <c:pt idx="17">
                  <c:v>36504</c:v>
                </c:pt>
                <c:pt idx="18">
                  <c:v>38530</c:v>
                </c:pt>
                <c:pt idx="19">
                  <c:v>39644</c:v>
                </c:pt>
                <c:pt idx="20">
                  <c:v>43546</c:v>
                </c:pt>
                <c:pt idx="21">
                  <c:v>46612</c:v>
                </c:pt>
                <c:pt idx="22">
                  <c:v>47373</c:v>
                </c:pt>
                <c:pt idx="23">
                  <c:v>48223</c:v>
                </c:pt>
                <c:pt idx="24">
                  <c:v>48888</c:v>
                </c:pt>
                <c:pt idx="25">
                  <c:v>49916</c:v>
                </c:pt>
                <c:pt idx="26">
                  <c:v>50684</c:v>
                </c:pt>
                <c:pt idx="27">
                  <c:v>57426</c:v>
                </c:pt>
                <c:pt idx="28">
                  <c:v>61251</c:v>
                </c:pt>
                <c:pt idx="29">
                  <c:v>63279</c:v>
                </c:pt>
                <c:pt idx="30">
                  <c:v>65616</c:v>
                </c:pt>
                <c:pt idx="31">
                  <c:v>65732</c:v>
                </c:pt>
                <c:pt idx="32">
                  <c:v>66699</c:v>
                </c:pt>
                <c:pt idx="33">
                  <c:v>66795</c:v>
                </c:pt>
                <c:pt idx="34">
                  <c:v>67371</c:v>
                </c:pt>
                <c:pt idx="35">
                  <c:v>70163</c:v>
                </c:pt>
                <c:pt idx="36">
                  <c:v>70705</c:v>
                </c:pt>
                <c:pt idx="37">
                  <c:v>71439</c:v>
                </c:pt>
                <c:pt idx="38">
                  <c:v>71605</c:v>
                </c:pt>
                <c:pt idx="39">
                  <c:v>74592</c:v>
                </c:pt>
                <c:pt idx="40">
                  <c:v>74632</c:v>
                </c:pt>
                <c:pt idx="41">
                  <c:v>74707</c:v>
                </c:pt>
                <c:pt idx="42">
                  <c:v>82244</c:v>
                </c:pt>
                <c:pt idx="43">
                  <c:v>83739</c:v>
                </c:pt>
                <c:pt idx="44">
                  <c:v>84048</c:v>
                </c:pt>
                <c:pt idx="45">
                  <c:v>85969</c:v>
                </c:pt>
                <c:pt idx="46">
                  <c:v>86036</c:v>
                </c:pt>
                <c:pt idx="47">
                  <c:v>90153</c:v>
                </c:pt>
                <c:pt idx="48">
                  <c:v>90530</c:v>
                </c:pt>
                <c:pt idx="49">
                  <c:v>90583</c:v>
                </c:pt>
                <c:pt idx="50">
                  <c:v>92141</c:v>
                </c:pt>
                <c:pt idx="51">
                  <c:v>93455</c:v>
                </c:pt>
                <c:pt idx="52">
                  <c:v>94887</c:v>
                </c:pt>
                <c:pt idx="53">
                  <c:v>96677</c:v>
                </c:pt>
                <c:pt idx="54">
                  <c:v>98497</c:v>
                </c:pt>
                <c:pt idx="55">
                  <c:v>101797</c:v>
                </c:pt>
                <c:pt idx="56">
                  <c:v>103309</c:v>
                </c:pt>
                <c:pt idx="57">
                  <c:v>104316</c:v>
                </c:pt>
                <c:pt idx="58">
                  <c:v>106640</c:v>
                </c:pt>
                <c:pt idx="59">
                  <c:v>113235</c:v>
                </c:pt>
                <c:pt idx="60">
                  <c:v>114018</c:v>
                </c:pt>
                <c:pt idx="61">
                  <c:v>114183</c:v>
                </c:pt>
                <c:pt idx="62">
                  <c:v>115883</c:v>
                </c:pt>
                <c:pt idx="63">
                  <c:v>116564</c:v>
                </c:pt>
                <c:pt idx="64">
                  <c:v>124300</c:v>
                </c:pt>
                <c:pt idx="65">
                  <c:v>125788</c:v>
                </c:pt>
                <c:pt idx="66">
                  <c:v>129591</c:v>
                </c:pt>
                <c:pt idx="67">
                  <c:v>137651</c:v>
                </c:pt>
                <c:pt idx="68">
                  <c:v>143436</c:v>
                </c:pt>
                <c:pt idx="69">
                  <c:v>149734</c:v>
                </c:pt>
                <c:pt idx="70">
                  <c:v>149919</c:v>
                </c:pt>
                <c:pt idx="71">
                  <c:v>150532</c:v>
                </c:pt>
                <c:pt idx="72">
                  <c:v>153729</c:v>
                </c:pt>
                <c:pt idx="73">
                  <c:v>154590</c:v>
                </c:pt>
                <c:pt idx="74">
                  <c:v>154931</c:v>
                </c:pt>
                <c:pt idx="75">
                  <c:v>156982</c:v>
                </c:pt>
                <c:pt idx="76">
                  <c:v>163571</c:v>
                </c:pt>
                <c:pt idx="77">
                  <c:v>172405</c:v>
                </c:pt>
                <c:pt idx="78">
                  <c:v>172914</c:v>
                </c:pt>
                <c:pt idx="79">
                  <c:v>175926</c:v>
                </c:pt>
                <c:pt idx="80">
                  <c:v>181292</c:v>
                </c:pt>
                <c:pt idx="81">
                  <c:v>181938</c:v>
                </c:pt>
                <c:pt idx="82">
                  <c:v>183375</c:v>
                </c:pt>
                <c:pt idx="83">
                  <c:v>188288</c:v>
                </c:pt>
                <c:pt idx="84">
                  <c:v>189678</c:v>
                </c:pt>
                <c:pt idx="85">
                  <c:v>212883</c:v>
                </c:pt>
                <c:pt idx="86">
                  <c:v>216979</c:v>
                </c:pt>
                <c:pt idx="87">
                  <c:v>220029</c:v>
                </c:pt>
                <c:pt idx="88">
                  <c:v>220271</c:v>
                </c:pt>
                <c:pt idx="89">
                  <c:v>225118</c:v>
                </c:pt>
                <c:pt idx="90">
                  <c:v>231438</c:v>
                </c:pt>
                <c:pt idx="91">
                  <c:v>236135</c:v>
                </c:pt>
                <c:pt idx="92">
                  <c:v>236779</c:v>
                </c:pt>
                <c:pt idx="93">
                  <c:v>237452</c:v>
                </c:pt>
                <c:pt idx="94">
                  <c:v>240785</c:v>
                </c:pt>
                <c:pt idx="95">
                  <c:v>241668</c:v>
                </c:pt>
                <c:pt idx="96">
                  <c:v>242135</c:v>
                </c:pt>
                <c:pt idx="97">
                  <c:v>243162</c:v>
                </c:pt>
                <c:pt idx="98">
                  <c:v>243536</c:v>
                </c:pt>
                <c:pt idx="99">
                  <c:v>245154</c:v>
                </c:pt>
                <c:pt idx="100">
                  <c:v>249884</c:v>
                </c:pt>
                <c:pt idx="101">
                  <c:v>256468</c:v>
                </c:pt>
                <c:pt idx="102">
                  <c:v>260524</c:v>
                </c:pt>
                <c:pt idx="103">
                  <c:v>261720</c:v>
                </c:pt>
                <c:pt idx="104">
                  <c:v>263289</c:v>
                </c:pt>
                <c:pt idx="105">
                  <c:v>268552</c:v>
                </c:pt>
                <c:pt idx="106">
                  <c:v>278080</c:v>
                </c:pt>
                <c:pt idx="107">
                  <c:v>283155</c:v>
                </c:pt>
                <c:pt idx="108">
                  <c:v>283846</c:v>
                </c:pt>
                <c:pt idx="109">
                  <c:v>289605</c:v>
                </c:pt>
                <c:pt idx="110">
                  <c:v>293969</c:v>
                </c:pt>
                <c:pt idx="111">
                  <c:v>296608</c:v>
                </c:pt>
                <c:pt idx="112">
                  <c:v>309472</c:v>
                </c:pt>
                <c:pt idx="113">
                  <c:v>319582</c:v>
                </c:pt>
                <c:pt idx="114">
                  <c:v>324930</c:v>
                </c:pt>
                <c:pt idx="115">
                  <c:v>326236</c:v>
                </c:pt>
                <c:pt idx="116">
                  <c:v>331379</c:v>
                </c:pt>
                <c:pt idx="117">
                  <c:v>336155</c:v>
                </c:pt>
                <c:pt idx="118">
                  <c:v>349580</c:v>
                </c:pt>
                <c:pt idx="119">
                  <c:v>358509</c:v>
                </c:pt>
                <c:pt idx="120">
                  <c:v>359040</c:v>
                </c:pt>
                <c:pt idx="121">
                  <c:v>406012</c:v>
                </c:pt>
                <c:pt idx="122">
                  <c:v>409755</c:v>
                </c:pt>
                <c:pt idx="123">
                  <c:v>413454</c:v>
                </c:pt>
                <c:pt idx="124">
                  <c:v>426314</c:v>
                </c:pt>
                <c:pt idx="125">
                  <c:v>428508</c:v>
                </c:pt>
                <c:pt idx="126">
                  <c:v>428963</c:v>
                </c:pt>
                <c:pt idx="127">
                  <c:v>439314</c:v>
                </c:pt>
                <c:pt idx="128">
                  <c:v>482921</c:v>
                </c:pt>
                <c:pt idx="129">
                  <c:v>496921</c:v>
                </c:pt>
                <c:pt idx="130">
                  <c:v>499289</c:v>
                </c:pt>
                <c:pt idx="131">
                  <c:v>556856</c:v>
                </c:pt>
                <c:pt idx="132">
                  <c:v>580493</c:v>
                </c:pt>
                <c:pt idx="133">
                  <c:v>583044</c:v>
                </c:pt>
                <c:pt idx="134">
                  <c:v>625984</c:v>
                </c:pt>
                <c:pt idx="135">
                  <c:v>632757</c:v>
                </c:pt>
                <c:pt idx="136">
                  <c:v>634568</c:v>
                </c:pt>
                <c:pt idx="137">
                  <c:v>699155</c:v>
                </c:pt>
                <c:pt idx="138">
                  <c:v>717081</c:v>
                </c:pt>
                <c:pt idx="139">
                  <c:v>756378</c:v>
                </c:pt>
                <c:pt idx="140">
                  <c:v>1119970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C64-43A2-8093-8CD22DEA4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2752495"/>
        <c:axId val="1220367647"/>
      </c:lineChart>
      <c:catAx>
        <c:axId val="1212752495"/>
        <c:scaling>
          <c:orientation val="minMax"/>
        </c:scaling>
        <c:delete val="1"/>
        <c:axPos val="b"/>
        <c:majorTickMark val="none"/>
        <c:minorTickMark val="none"/>
        <c:tickLblPos val="nextTo"/>
        <c:crossAx val="1220367647"/>
        <c:crosses val="autoZero"/>
        <c:auto val="1"/>
        <c:lblAlgn val="ctr"/>
        <c:lblOffset val="100"/>
        <c:noMultiLvlLbl val="0"/>
      </c:catAx>
      <c:valAx>
        <c:axId val="122036764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752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5x5 With Symmetry and Edge Constraints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5x5'!$B$2:$HG$2</c:f>
              <c:numCache>
                <c:formatCode>General</c:formatCode>
                <c:ptCount val="214"/>
                <c:pt idx="0">
                  <c:v>7708.6679999999997</c:v>
                </c:pt>
                <c:pt idx="1">
                  <c:v>7997.6319999999996</c:v>
                </c:pt>
                <c:pt idx="2">
                  <c:v>11939.913</c:v>
                </c:pt>
                <c:pt idx="3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6E-4DC9-8439-A07C937AE119}"/>
            </c:ext>
          </c:extLst>
        </c:ser>
        <c:ser>
          <c:idx val="1"/>
          <c:order val="1"/>
          <c:spPr>
            <a:ln w="28575" cap="rnd">
              <a:solidFill>
                <a:schemeClr val="accent2">
                  <a:shade val="5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5x5'!$B$3:$HG$3</c:f>
              <c:numCache>
                <c:formatCode>General</c:formatCode>
                <c:ptCount val="214"/>
                <c:pt idx="0">
                  <c:v>7708.6559999999999</c:v>
                </c:pt>
                <c:pt idx="1">
                  <c:v>7997.63</c:v>
                </c:pt>
                <c:pt idx="2">
                  <c:v>11939.7</c:v>
                </c:pt>
                <c:pt idx="3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6E-4DC9-8439-A07C937AE119}"/>
            </c:ext>
          </c:extLst>
        </c:ser>
        <c:ser>
          <c:idx val="2"/>
          <c:order val="2"/>
          <c:spPr>
            <a:ln w="28575" cap="rnd">
              <a:solidFill>
                <a:schemeClr val="accent2">
                  <a:shade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5x5'!$B$4:$HG$4</c:f>
              <c:numCache>
                <c:formatCode>General</c:formatCode>
                <c:ptCount val="214"/>
                <c:pt idx="0">
                  <c:v>850.11699999999996</c:v>
                </c:pt>
                <c:pt idx="1">
                  <c:v>3003.5509999999999</c:v>
                </c:pt>
                <c:pt idx="2">
                  <c:v>7708.6559999999999</c:v>
                </c:pt>
                <c:pt idx="3">
                  <c:v>7997.61</c:v>
                </c:pt>
                <c:pt idx="4">
                  <c:v>11939.696</c:v>
                </c:pt>
                <c:pt idx="5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6E-4DC9-8439-A07C937AE119}"/>
            </c:ext>
          </c:extLst>
        </c:ser>
        <c:ser>
          <c:idx val="3"/>
          <c:order val="3"/>
          <c:spPr>
            <a:ln w="28575" cap="rnd">
              <a:solidFill>
                <a:schemeClr val="accent2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5x5'!$B$5:$HG$5</c:f>
              <c:numCache>
                <c:formatCode>General</c:formatCode>
                <c:ptCount val="214"/>
                <c:pt idx="0">
                  <c:v>789.18799999999999</c:v>
                </c:pt>
                <c:pt idx="1">
                  <c:v>1133.0129999999999</c:v>
                </c:pt>
                <c:pt idx="2">
                  <c:v>1178.165</c:v>
                </c:pt>
                <c:pt idx="3">
                  <c:v>1715.163</c:v>
                </c:pt>
                <c:pt idx="4">
                  <c:v>1924.1610000000001</c:v>
                </c:pt>
                <c:pt idx="5">
                  <c:v>2048.2420000000002</c:v>
                </c:pt>
                <c:pt idx="6">
                  <c:v>2141.2280000000001</c:v>
                </c:pt>
                <c:pt idx="7">
                  <c:v>2256.8110000000001</c:v>
                </c:pt>
                <c:pt idx="8">
                  <c:v>2502.221</c:v>
                </c:pt>
                <c:pt idx="9">
                  <c:v>2541.9520000000002</c:v>
                </c:pt>
                <c:pt idx="10">
                  <c:v>3014.5410000000002</c:v>
                </c:pt>
                <c:pt idx="11">
                  <c:v>3086.51</c:v>
                </c:pt>
                <c:pt idx="12">
                  <c:v>3332.1660000000002</c:v>
                </c:pt>
                <c:pt idx="13">
                  <c:v>3429.8789999999999</c:v>
                </c:pt>
                <c:pt idx="14">
                  <c:v>4355.1289999999999</c:v>
                </c:pt>
                <c:pt idx="15">
                  <c:v>5112.0940000000001</c:v>
                </c:pt>
                <c:pt idx="16">
                  <c:v>5156.0330000000004</c:v>
                </c:pt>
                <c:pt idx="17">
                  <c:v>5359.0169999999998</c:v>
                </c:pt>
                <c:pt idx="18">
                  <c:v>6137.4620000000004</c:v>
                </c:pt>
                <c:pt idx="19">
                  <c:v>7587.44</c:v>
                </c:pt>
                <c:pt idx="20">
                  <c:v>7673.1670000000004</c:v>
                </c:pt>
                <c:pt idx="21">
                  <c:v>8674.3369999999995</c:v>
                </c:pt>
                <c:pt idx="22">
                  <c:v>9907.73</c:v>
                </c:pt>
                <c:pt idx="23">
                  <c:v>10603.777</c:v>
                </c:pt>
                <c:pt idx="24">
                  <c:v>10962.864</c:v>
                </c:pt>
                <c:pt idx="25">
                  <c:v>11536.986999999999</c:v>
                </c:pt>
                <c:pt idx="26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E6E-4DC9-8439-A07C937AE119}"/>
            </c:ext>
          </c:extLst>
        </c:ser>
        <c:ser>
          <c:idx val="4"/>
          <c:order val="4"/>
          <c:spPr>
            <a:ln w="28575" cap="rnd">
              <a:solidFill>
                <a:schemeClr val="accent2">
                  <a:shade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5x5'!$B$6:$HG$6</c:f>
              <c:numCache>
                <c:formatCode>General</c:formatCode>
                <c:ptCount val="214"/>
                <c:pt idx="0">
                  <c:v>681.15200000000004</c:v>
                </c:pt>
                <c:pt idx="1">
                  <c:v>732.13599999999997</c:v>
                </c:pt>
                <c:pt idx="2">
                  <c:v>793.44100000000003</c:v>
                </c:pt>
                <c:pt idx="3">
                  <c:v>812.101</c:v>
                </c:pt>
                <c:pt idx="4">
                  <c:v>869.97</c:v>
                </c:pt>
                <c:pt idx="5">
                  <c:v>881.94299999999998</c:v>
                </c:pt>
                <c:pt idx="6">
                  <c:v>1058.742</c:v>
                </c:pt>
                <c:pt idx="7">
                  <c:v>1093.115</c:v>
                </c:pt>
                <c:pt idx="8">
                  <c:v>1470.731</c:v>
                </c:pt>
                <c:pt idx="9">
                  <c:v>1477.88</c:v>
                </c:pt>
                <c:pt idx="10">
                  <c:v>1492.779</c:v>
                </c:pt>
                <c:pt idx="11">
                  <c:v>1537.76</c:v>
                </c:pt>
                <c:pt idx="12">
                  <c:v>1588.8810000000001</c:v>
                </c:pt>
                <c:pt idx="13">
                  <c:v>1601.9549999999999</c:v>
                </c:pt>
                <c:pt idx="14">
                  <c:v>1643.3209999999999</c:v>
                </c:pt>
                <c:pt idx="15">
                  <c:v>1800.587</c:v>
                </c:pt>
                <c:pt idx="16">
                  <c:v>1857.625</c:v>
                </c:pt>
                <c:pt idx="17">
                  <c:v>1969.8030000000001</c:v>
                </c:pt>
                <c:pt idx="18">
                  <c:v>2045.4690000000001</c:v>
                </c:pt>
                <c:pt idx="19">
                  <c:v>2051.8809999999999</c:v>
                </c:pt>
                <c:pt idx="20">
                  <c:v>2059.2179999999998</c:v>
                </c:pt>
                <c:pt idx="21">
                  <c:v>2245.777</c:v>
                </c:pt>
                <c:pt idx="22">
                  <c:v>2279.4589999999998</c:v>
                </c:pt>
                <c:pt idx="23">
                  <c:v>2411.5749999999998</c:v>
                </c:pt>
                <c:pt idx="24">
                  <c:v>2495.7179999999998</c:v>
                </c:pt>
                <c:pt idx="25">
                  <c:v>2567.998</c:v>
                </c:pt>
                <c:pt idx="26">
                  <c:v>2600.8000000000002</c:v>
                </c:pt>
                <c:pt idx="27">
                  <c:v>2657.5909999999999</c:v>
                </c:pt>
                <c:pt idx="28">
                  <c:v>2730.114</c:v>
                </c:pt>
                <c:pt idx="29">
                  <c:v>2804.828</c:v>
                </c:pt>
                <c:pt idx="30">
                  <c:v>2850.0360000000001</c:v>
                </c:pt>
                <c:pt idx="31">
                  <c:v>2864.7629999999999</c:v>
                </c:pt>
                <c:pt idx="32">
                  <c:v>2940.6860000000001</c:v>
                </c:pt>
                <c:pt idx="33">
                  <c:v>2951.777</c:v>
                </c:pt>
                <c:pt idx="34">
                  <c:v>3097.0650000000001</c:v>
                </c:pt>
                <c:pt idx="35">
                  <c:v>3247.4830000000002</c:v>
                </c:pt>
                <c:pt idx="36">
                  <c:v>3314.8009999999999</c:v>
                </c:pt>
                <c:pt idx="37">
                  <c:v>3481.1480000000001</c:v>
                </c:pt>
                <c:pt idx="38">
                  <c:v>3753.6590000000001</c:v>
                </c:pt>
                <c:pt idx="39">
                  <c:v>3798.4650000000001</c:v>
                </c:pt>
                <c:pt idx="40">
                  <c:v>3813.2080000000001</c:v>
                </c:pt>
                <c:pt idx="41">
                  <c:v>3893.4920000000002</c:v>
                </c:pt>
                <c:pt idx="42">
                  <c:v>4024.04</c:v>
                </c:pt>
                <c:pt idx="43">
                  <c:v>4078.7249999999999</c:v>
                </c:pt>
                <c:pt idx="44">
                  <c:v>4165.0129999999999</c:v>
                </c:pt>
                <c:pt idx="45">
                  <c:v>4165.08</c:v>
                </c:pt>
                <c:pt idx="46">
                  <c:v>4189.0690000000004</c:v>
                </c:pt>
                <c:pt idx="47">
                  <c:v>4352.8549999999996</c:v>
                </c:pt>
                <c:pt idx="48">
                  <c:v>4432.6059999999998</c:v>
                </c:pt>
                <c:pt idx="49">
                  <c:v>4521.3900000000003</c:v>
                </c:pt>
                <c:pt idx="50">
                  <c:v>4586.9409999999998</c:v>
                </c:pt>
                <c:pt idx="51">
                  <c:v>4617.9790000000003</c:v>
                </c:pt>
                <c:pt idx="52">
                  <c:v>4791.3370000000004</c:v>
                </c:pt>
                <c:pt idx="53">
                  <c:v>4904.1880000000001</c:v>
                </c:pt>
                <c:pt idx="54">
                  <c:v>5000.4449999999997</c:v>
                </c:pt>
                <c:pt idx="55">
                  <c:v>5041.4269999999997</c:v>
                </c:pt>
                <c:pt idx="56">
                  <c:v>5156.1459999999997</c:v>
                </c:pt>
                <c:pt idx="57">
                  <c:v>5486.3670000000002</c:v>
                </c:pt>
                <c:pt idx="58">
                  <c:v>5762.6040000000003</c:v>
                </c:pt>
                <c:pt idx="59">
                  <c:v>5902.5129999999999</c:v>
                </c:pt>
                <c:pt idx="60">
                  <c:v>6181.723</c:v>
                </c:pt>
                <c:pt idx="61">
                  <c:v>6295.3959999999997</c:v>
                </c:pt>
                <c:pt idx="62">
                  <c:v>6384.741</c:v>
                </c:pt>
                <c:pt idx="63">
                  <c:v>6569.348</c:v>
                </c:pt>
                <c:pt idx="64">
                  <c:v>7359.8280000000004</c:v>
                </c:pt>
                <c:pt idx="65">
                  <c:v>7413.4939999999997</c:v>
                </c:pt>
                <c:pt idx="66">
                  <c:v>7453.799</c:v>
                </c:pt>
                <c:pt idx="67">
                  <c:v>7462.2650000000003</c:v>
                </c:pt>
                <c:pt idx="68">
                  <c:v>7575.7309999999998</c:v>
                </c:pt>
                <c:pt idx="69">
                  <c:v>7850.1850000000004</c:v>
                </c:pt>
                <c:pt idx="70">
                  <c:v>7861.6120000000001</c:v>
                </c:pt>
                <c:pt idx="71">
                  <c:v>7988.88</c:v>
                </c:pt>
                <c:pt idx="72">
                  <c:v>8211.6779999999999</c:v>
                </c:pt>
                <c:pt idx="73">
                  <c:v>8927.1389999999992</c:v>
                </c:pt>
                <c:pt idx="74">
                  <c:v>9056.4770000000008</c:v>
                </c:pt>
                <c:pt idx="75">
                  <c:v>9677.2780000000002</c:v>
                </c:pt>
                <c:pt idx="76">
                  <c:v>9787.6640000000007</c:v>
                </c:pt>
                <c:pt idx="77">
                  <c:v>10590.198</c:v>
                </c:pt>
                <c:pt idx="78">
                  <c:v>11027.027</c:v>
                </c:pt>
                <c:pt idx="79">
                  <c:v>11362.705</c:v>
                </c:pt>
                <c:pt idx="80">
                  <c:v>11369.129000000001</c:v>
                </c:pt>
                <c:pt idx="81">
                  <c:v>11373.596</c:v>
                </c:pt>
                <c:pt idx="82">
                  <c:v>11489.117</c:v>
                </c:pt>
                <c:pt idx="83">
                  <c:v>12165.413</c:v>
                </c:pt>
                <c:pt idx="84">
                  <c:v>12551.6</c:v>
                </c:pt>
                <c:pt idx="85">
                  <c:v>13031.85</c:v>
                </c:pt>
                <c:pt idx="86">
                  <c:v>13643.489</c:v>
                </c:pt>
                <c:pt idx="87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6E-4DC9-8439-A07C937AE119}"/>
            </c:ext>
          </c:extLst>
        </c:ser>
        <c:ser>
          <c:idx val="5"/>
          <c:order val="5"/>
          <c:spPr>
            <a:ln w="28575" cap="rnd">
              <a:solidFill>
                <a:schemeClr val="accent2">
                  <a:shade val="9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5x5'!$B$7:$HG$7</c:f>
              <c:numCache>
                <c:formatCode>General</c:formatCode>
                <c:ptCount val="214"/>
                <c:pt idx="0">
                  <c:v>395.25700000000001</c:v>
                </c:pt>
                <c:pt idx="1">
                  <c:v>480.17399999999998</c:v>
                </c:pt>
                <c:pt idx="2">
                  <c:v>663.44899999999996</c:v>
                </c:pt>
                <c:pt idx="3">
                  <c:v>676.774</c:v>
                </c:pt>
                <c:pt idx="4">
                  <c:v>688.053</c:v>
                </c:pt>
                <c:pt idx="5">
                  <c:v>721.70600000000002</c:v>
                </c:pt>
                <c:pt idx="6">
                  <c:v>733.79399999999998</c:v>
                </c:pt>
                <c:pt idx="7">
                  <c:v>795.28800000000001</c:v>
                </c:pt>
                <c:pt idx="8">
                  <c:v>858.69500000000005</c:v>
                </c:pt>
                <c:pt idx="9">
                  <c:v>865.91300000000001</c:v>
                </c:pt>
                <c:pt idx="10">
                  <c:v>866.30700000000002</c:v>
                </c:pt>
                <c:pt idx="11">
                  <c:v>894.90300000000002</c:v>
                </c:pt>
                <c:pt idx="12">
                  <c:v>998.23299999999995</c:v>
                </c:pt>
                <c:pt idx="13">
                  <c:v>1032.039</c:v>
                </c:pt>
                <c:pt idx="14">
                  <c:v>1087.3810000000001</c:v>
                </c:pt>
                <c:pt idx="15">
                  <c:v>1087.7829999999999</c:v>
                </c:pt>
                <c:pt idx="16">
                  <c:v>1142.5530000000001</c:v>
                </c:pt>
                <c:pt idx="17">
                  <c:v>1252.7809999999999</c:v>
                </c:pt>
                <c:pt idx="18">
                  <c:v>1371.52</c:v>
                </c:pt>
                <c:pt idx="19">
                  <c:v>1371.8510000000001</c:v>
                </c:pt>
                <c:pt idx="20">
                  <c:v>1386.0039999999999</c:v>
                </c:pt>
                <c:pt idx="21">
                  <c:v>1465.8440000000001</c:v>
                </c:pt>
                <c:pt idx="22">
                  <c:v>1466.97</c:v>
                </c:pt>
                <c:pt idx="23">
                  <c:v>1536.2280000000001</c:v>
                </c:pt>
                <c:pt idx="24">
                  <c:v>1542.605</c:v>
                </c:pt>
                <c:pt idx="25">
                  <c:v>1551.575</c:v>
                </c:pt>
                <c:pt idx="26">
                  <c:v>1626.8019999999999</c:v>
                </c:pt>
                <c:pt idx="27">
                  <c:v>1640.962</c:v>
                </c:pt>
                <c:pt idx="28">
                  <c:v>1642.78</c:v>
                </c:pt>
                <c:pt idx="29">
                  <c:v>1700.903</c:v>
                </c:pt>
                <c:pt idx="30">
                  <c:v>1701.55</c:v>
                </c:pt>
                <c:pt idx="31">
                  <c:v>1766.2819999999999</c:v>
                </c:pt>
                <c:pt idx="32">
                  <c:v>1780.9690000000001</c:v>
                </c:pt>
                <c:pt idx="33">
                  <c:v>1820.1880000000001</c:v>
                </c:pt>
                <c:pt idx="34">
                  <c:v>1820.498</c:v>
                </c:pt>
                <c:pt idx="35">
                  <c:v>1879.3520000000001</c:v>
                </c:pt>
                <c:pt idx="36">
                  <c:v>1908.3489999999999</c:v>
                </c:pt>
                <c:pt idx="37">
                  <c:v>1933.9649999999999</c:v>
                </c:pt>
                <c:pt idx="38">
                  <c:v>1951.329</c:v>
                </c:pt>
                <c:pt idx="39">
                  <c:v>1981.73</c:v>
                </c:pt>
                <c:pt idx="40">
                  <c:v>1988.4760000000001</c:v>
                </c:pt>
                <c:pt idx="41">
                  <c:v>2026.4549999999999</c:v>
                </c:pt>
                <c:pt idx="42">
                  <c:v>2062.6010000000001</c:v>
                </c:pt>
                <c:pt idx="43">
                  <c:v>2136.8270000000002</c:v>
                </c:pt>
                <c:pt idx="44">
                  <c:v>2150.2860000000001</c:v>
                </c:pt>
                <c:pt idx="45">
                  <c:v>2161.0030000000002</c:v>
                </c:pt>
                <c:pt idx="46">
                  <c:v>2186.6869999999999</c:v>
                </c:pt>
                <c:pt idx="47">
                  <c:v>2248.58</c:v>
                </c:pt>
                <c:pt idx="48">
                  <c:v>2397.0250000000001</c:v>
                </c:pt>
                <c:pt idx="49">
                  <c:v>2402.23</c:v>
                </c:pt>
                <c:pt idx="50">
                  <c:v>2491.1959999999999</c:v>
                </c:pt>
                <c:pt idx="51">
                  <c:v>2493.2339999999999</c:v>
                </c:pt>
                <c:pt idx="52">
                  <c:v>2548.0320000000002</c:v>
                </c:pt>
                <c:pt idx="53">
                  <c:v>2556.7199999999998</c:v>
                </c:pt>
                <c:pt idx="54">
                  <c:v>2568.3359999999998</c:v>
                </c:pt>
                <c:pt idx="55">
                  <c:v>2571.4380000000001</c:v>
                </c:pt>
                <c:pt idx="56">
                  <c:v>2615.6309999999999</c:v>
                </c:pt>
                <c:pt idx="57">
                  <c:v>2687.7530000000002</c:v>
                </c:pt>
                <c:pt idx="58">
                  <c:v>2732.2460000000001</c:v>
                </c:pt>
                <c:pt idx="59">
                  <c:v>2739.971</c:v>
                </c:pt>
                <c:pt idx="60">
                  <c:v>2756.0630000000001</c:v>
                </c:pt>
                <c:pt idx="61">
                  <c:v>2764.402</c:v>
                </c:pt>
                <c:pt idx="62">
                  <c:v>2781.7</c:v>
                </c:pt>
                <c:pt idx="63">
                  <c:v>2793.5219999999999</c:v>
                </c:pt>
                <c:pt idx="64">
                  <c:v>2805.1729999999998</c:v>
                </c:pt>
                <c:pt idx="65">
                  <c:v>2867.1889999999999</c:v>
                </c:pt>
                <c:pt idx="66">
                  <c:v>2935.8850000000002</c:v>
                </c:pt>
                <c:pt idx="67">
                  <c:v>2966.721</c:v>
                </c:pt>
                <c:pt idx="68">
                  <c:v>2983.806</c:v>
                </c:pt>
                <c:pt idx="69">
                  <c:v>3011.471</c:v>
                </c:pt>
                <c:pt idx="70">
                  <c:v>3044.8220000000001</c:v>
                </c:pt>
                <c:pt idx="71">
                  <c:v>3052.877</c:v>
                </c:pt>
                <c:pt idx="72">
                  <c:v>3069.268</c:v>
                </c:pt>
                <c:pt idx="73">
                  <c:v>3129.422</c:v>
                </c:pt>
                <c:pt idx="74">
                  <c:v>3143.9409999999998</c:v>
                </c:pt>
                <c:pt idx="75">
                  <c:v>3174.2759999999998</c:v>
                </c:pt>
                <c:pt idx="76">
                  <c:v>3212.9409999999998</c:v>
                </c:pt>
                <c:pt idx="77">
                  <c:v>3279.6819999999998</c:v>
                </c:pt>
                <c:pt idx="78">
                  <c:v>3296.8069999999998</c:v>
                </c:pt>
                <c:pt idx="79">
                  <c:v>3303.1869999999999</c:v>
                </c:pt>
                <c:pt idx="80">
                  <c:v>3468.09</c:v>
                </c:pt>
                <c:pt idx="81">
                  <c:v>3495.6990000000001</c:v>
                </c:pt>
                <c:pt idx="82">
                  <c:v>3551.4740000000002</c:v>
                </c:pt>
                <c:pt idx="83">
                  <c:v>3691.5839999999998</c:v>
                </c:pt>
                <c:pt idx="84">
                  <c:v>3702.826</c:v>
                </c:pt>
                <c:pt idx="85">
                  <c:v>3741.07</c:v>
                </c:pt>
                <c:pt idx="86">
                  <c:v>3799.4349999999999</c:v>
                </c:pt>
                <c:pt idx="87">
                  <c:v>3855.7820000000002</c:v>
                </c:pt>
                <c:pt idx="88">
                  <c:v>3879.54</c:v>
                </c:pt>
                <c:pt idx="89">
                  <c:v>3888.0140000000001</c:v>
                </c:pt>
                <c:pt idx="90">
                  <c:v>3935.6419999999998</c:v>
                </c:pt>
                <c:pt idx="91">
                  <c:v>4017.585</c:v>
                </c:pt>
                <c:pt idx="92">
                  <c:v>4111.1109999999999</c:v>
                </c:pt>
                <c:pt idx="93">
                  <c:v>4146.1620000000003</c:v>
                </c:pt>
                <c:pt idx="94">
                  <c:v>4151.9309999999996</c:v>
                </c:pt>
                <c:pt idx="95">
                  <c:v>4165.1390000000001</c:v>
                </c:pt>
                <c:pt idx="96">
                  <c:v>4168.982</c:v>
                </c:pt>
                <c:pt idx="97">
                  <c:v>4326.8670000000002</c:v>
                </c:pt>
                <c:pt idx="98">
                  <c:v>4340.2139999999999</c:v>
                </c:pt>
                <c:pt idx="99">
                  <c:v>4345.7479999999996</c:v>
                </c:pt>
                <c:pt idx="100">
                  <c:v>4375.04</c:v>
                </c:pt>
                <c:pt idx="101">
                  <c:v>4376.3670000000002</c:v>
                </c:pt>
                <c:pt idx="102">
                  <c:v>4438.5110000000004</c:v>
                </c:pt>
                <c:pt idx="103">
                  <c:v>4545.634</c:v>
                </c:pt>
                <c:pt idx="104">
                  <c:v>4552.3950000000004</c:v>
                </c:pt>
                <c:pt idx="105">
                  <c:v>4618.1059999999998</c:v>
                </c:pt>
                <c:pt idx="106">
                  <c:v>4628.2</c:v>
                </c:pt>
                <c:pt idx="107">
                  <c:v>4630.9620000000004</c:v>
                </c:pt>
                <c:pt idx="108">
                  <c:v>4745.808</c:v>
                </c:pt>
                <c:pt idx="109">
                  <c:v>4752.6859999999997</c:v>
                </c:pt>
                <c:pt idx="110">
                  <c:v>4775.18</c:v>
                </c:pt>
                <c:pt idx="111">
                  <c:v>4794.6409999999996</c:v>
                </c:pt>
                <c:pt idx="112">
                  <c:v>4845.1040000000003</c:v>
                </c:pt>
                <c:pt idx="113">
                  <c:v>4963.5200000000004</c:v>
                </c:pt>
                <c:pt idx="114">
                  <c:v>5102.2420000000002</c:v>
                </c:pt>
                <c:pt idx="115">
                  <c:v>5235.4809999999998</c:v>
                </c:pt>
                <c:pt idx="116">
                  <c:v>5326.2669999999998</c:v>
                </c:pt>
                <c:pt idx="117">
                  <c:v>5479.8419999999996</c:v>
                </c:pt>
                <c:pt idx="118">
                  <c:v>5503.2740000000003</c:v>
                </c:pt>
                <c:pt idx="119">
                  <c:v>5587.0950000000003</c:v>
                </c:pt>
                <c:pt idx="120">
                  <c:v>6363.4350000000004</c:v>
                </c:pt>
                <c:pt idx="121">
                  <c:v>6509.0339999999997</c:v>
                </c:pt>
                <c:pt idx="122">
                  <c:v>6691.2160000000003</c:v>
                </c:pt>
                <c:pt idx="123">
                  <c:v>6693.3620000000001</c:v>
                </c:pt>
                <c:pt idx="124">
                  <c:v>6748.424</c:v>
                </c:pt>
                <c:pt idx="125">
                  <c:v>6760.2370000000001</c:v>
                </c:pt>
                <c:pt idx="126">
                  <c:v>6940.8249999999998</c:v>
                </c:pt>
                <c:pt idx="127">
                  <c:v>7128.36</c:v>
                </c:pt>
                <c:pt idx="128">
                  <c:v>7169.7849999999999</c:v>
                </c:pt>
                <c:pt idx="129">
                  <c:v>7262.6409999999996</c:v>
                </c:pt>
                <c:pt idx="130">
                  <c:v>7333.8450000000003</c:v>
                </c:pt>
                <c:pt idx="131">
                  <c:v>7353.6090000000004</c:v>
                </c:pt>
                <c:pt idx="132">
                  <c:v>7590.6970000000001</c:v>
                </c:pt>
                <c:pt idx="133">
                  <c:v>7655.9549999999999</c:v>
                </c:pt>
                <c:pt idx="134">
                  <c:v>7950.3280000000004</c:v>
                </c:pt>
                <c:pt idx="135">
                  <c:v>7975.393</c:v>
                </c:pt>
                <c:pt idx="136">
                  <c:v>8039.5230000000001</c:v>
                </c:pt>
                <c:pt idx="137">
                  <c:v>8254.3610000000008</c:v>
                </c:pt>
                <c:pt idx="138">
                  <c:v>8458.8340000000007</c:v>
                </c:pt>
                <c:pt idx="139">
                  <c:v>9183.0589999999993</c:v>
                </c:pt>
                <c:pt idx="140">
                  <c:v>9210.3459999999995</c:v>
                </c:pt>
                <c:pt idx="141">
                  <c:v>9284.4130000000005</c:v>
                </c:pt>
                <c:pt idx="142">
                  <c:v>9448.8960000000006</c:v>
                </c:pt>
                <c:pt idx="143">
                  <c:v>9564.4539999999997</c:v>
                </c:pt>
                <c:pt idx="144">
                  <c:v>9595.0920000000006</c:v>
                </c:pt>
                <c:pt idx="145">
                  <c:v>9655.3050000000003</c:v>
                </c:pt>
                <c:pt idx="146">
                  <c:v>9740.2180000000008</c:v>
                </c:pt>
                <c:pt idx="147">
                  <c:v>9942.1229999999996</c:v>
                </c:pt>
                <c:pt idx="148">
                  <c:v>9973.3490000000002</c:v>
                </c:pt>
                <c:pt idx="149">
                  <c:v>10022.123</c:v>
                </c:pt>
                <c:pt idx="150">
                  <c:v>10214.967000000001</c:v>
                </c:pt>
                <c:pt idx="151">
                  <c:v>10931.17</c:v>
                </c:pt>
                <c:pt idx="152">
                  <c:v>11615.048000000001</c:v>
                </c:pt>
                <c:pt idx="153">
                  <c:v>11713.419</c:v>
                </c:pt>
                <c:pt idx="154">
                  <c:v>12145.494000000001</c:v>
                </c:pt>
                <c:pt idx="155">
                  <c:v>12397.278</c:v>
                </c:pt>
                <c:pt idx="156">
                  <c:v>12745.78</c:v>
                </c:pt>
                <c:pt idx="157">
                  <c:v>12839.007</c:v>
                </c:pt>
                <c:pt idx="158">
                  <c:v>13650.89</c:v>
                </c:pt>
                <c:pt idx="159">
                  <c:v>13766.188</c:v>
                </c:pt>
                <c:pt idx="160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E6E-4DC9-8439-A07C937AE119}"/>
            </c:ext>
          </c:extLst>
        </c:ser>
        <c:ser>
          <c:idx val="6"/>
          <c:order val="6"/>
          <c:spPr>
            <a:ln w="28575" cap="rnd">
              <a:solidFill>
                <a:schemeClr val="accent2">
                  <a:tint val="9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5x5'!$B$8:$HG$8</c:f>
              <c:numCache>
                <c:formatCode>General</c:formatCode>
                <c:ptCount val="214"/>
                <c:pt idx="0">
                  <c:v>40.28</c:v>
                </c:pt>
                <c:pt idx="1">
                  <c:v>120.687</c:v>
                </c:pt>
                <c:pt idx="2">
                  <c:v>299.66899999999998</c:v>
                </c:pt>
                <c:pt idx="3">
                  <c:v>385.07100000000003</c:v>
                </c:pt>
                <c:pt idx="4">
                  <c:v>386.875</c:v>
                </c:pt>
                <c:pt idx="5">
                  <c:v>478.09</c:v>
                </c:pt>
                <c:pt idx="6">
                  <c:v>484.36799999999999</c:v>
                </c:pt>
                <c:pt idx="7">
                  <c:v>499.99400000000003</c:v>
                </c:pt>
                <c:pt idx="8">
                  <c:v>515.68200000000002</c:v>
                </c:pt>
                <c:pt idx="9">
                  <c:v>577.51800000000003</c:v>
                </c:pt>
                <c:pt idx="10">
                  <c:v>595.31500000000005</c:v>
                </c:pt>
                <c:pt idx="11">
                  <c:v>597.26300000000003</c:v>
                </c:pt>
                <c:pt idx="12">
                  <c:v>600.24199999999996</c:v>
                </c:pt>
                <c:pt idx="13">
                  <c:v>616.06600000000003</c:v>
                </c:pt>
                <c:pt idx="14">
                  <c:v>630.45799999999997</c:v>
                </c:pt>
                <c:pt idx="15">
                  <c:v>632.82000000000005</c:v>
                </c:pt>
                <c:pt idx="16">
                  <c:v>633.50400000000002</c:v>
                </c:pt>
                <c:pt idx="17">
                  <c:v>643.21600000000001</c:v>
                </c:pt>
                <c:pt idx="18">
                  <c:v>678.94899999999996</c:v>
                </c:pt>
                <c:pt idx="19">
                  <c:v>729.36800000000005</c:v>
                </c:pt>
                <c:pt idx="20">
                  <c:v>738.20500000000004</c:v>
                </c:pt>
                <c:pt idx="21">
                  <c:v>758.25800000000004</c:v>
                </c:pt>
                <c:pt idx="22">
                  <c:v>774.62099999999998</c:v>
                </c:pt>
                <c:pt idx="23">
                  <c:v>837.16499999999996</c:v>
                </c:pt>
                <c:pt idx="24">
                  <c:v>845.61599999999999</c:v>
                </c:pt>
                <c:pt idx="25">
                  <c:v>873.85699999999997</c:v>
                </c:pt>
                <c:pt idx="26">
                  <c:v>938.54899999999998</c:v>
                </c:pt>
                <c:pt idx="27">
                  <c:v>959.65800000000002</c:v>
                </c:pt>
                <c:pt idx="28">
                  <c:v>981.55399999999997</c:v>
                </c:pt>
                <c:pt idx="29">
                  <c:v>992.22</c:v>
                </c:pt>
                <c:pt idx="30">
                  <c:v>996.43399999999997</c:v>
                </c:pt>
                <c:pt idx="31">
                  <c:v>1004.191</c:v>
                </c:pt>
                <c:pt idx="32">
                  <c:v>1032.038</c:v>
                </c:pt>
                <c:pt idx="33">
                  <c:v>1065.893</c:v>
                </c:pt>
                <c:pt idx="34">
                  <c:v>1083.335</c:v>
                </c:pt>
                <c:pt idx="35">
                  <c:v>1116.7560000000001</c:v>
                </c:pt>
                <c:pt idx="36">
                  <c:v>1205.0999999999999</c:v>
                </c:pt>
                <c:pt idx="37">
                  <c:v>1205.6849999999999</c:v>
                </c:pt>
                <c:pt idx="38">
                  <c:v>1210.3240000000001</c:v>
                </c:pt>
                <c:pt idx="39">
                  <c:v>1261.808</c:v>
                </c:pt>
                <c:pt idx="40">
                  <c:v>1290.144</c:v>
                </c:pt>
                <c:pt idx="41">
                  <c:v>1316.096</c:v>
                </c:pt>
                <c:pt idx="42">
                  <c:v>1351.3340000000001</c:v>
                </c:pt>
                <c:pt idx="43">
                  <c:v>1388.5709999999999</c:v>
                </c:pt>
                <c:pt idx="44">
                  <c:v>1410.579</c:v>
                </c:pt>
                <c:pt idx="45">
                  <c:v>1453.0989999999999</c:v>
                </c:pt>
                <c:pt idx="46">
                  <c:v>1462.827</c:v>
                </c:pt>
                <c:pt idx="47">
                  <c:v>1469.2909999999999</c:v>
                </c:pt>
                <c:pt idx="48">
                  <c:v>1499.92</c:v>
                </c:pt>
                <c:pt idx="49">
                  <c:v>1522.058</c:v>
                </c:pt>
                <c:pt idx="50">
                  <c:v>1557.473</c:v>
                </c:pt>
                <c:pt idx="51">
                  <c:v>1558.9090000000001</c:v>
                </c:pt>
                <c:pt idx="52">
                  <c:v>1578.6410000000001</c:v>
                </c:pt>
                <c:pt idx="53">
                  <c:v>1640.848</c:v>
                </c:pt>
                <c:pt idx="54">
                  <c:v>1656.787</c:v>
                </c:pt>
                <c:pt idx="55">
                  <c:v>1739.441</c:v>
                </c:pt>
                <c:pt idx="56">
                  <c:v>1744.183</c:v>
                </c:pt>
                <c:pt idx="57">
                  <c:v>1753.1189999999999</c:v>
                </c:pt>
                <c:pt idx="58">
                  <c:v>1784.7760000000001</c:v>
                </c:pt>
                <c:pt idx="59">
                  <c:v>1786.115</c:v>
                </c:pt>
                <c:pt idx="60">
                  <c:v>1817.453</c:v>
                </c:pt>
                <c:pt idx="61">
                  <c:v>1849.5309999999999</c:v>
                </c:pt>
                <c:pt idx="62">
                  <c:v>1922.8409999999999</c:v>
                </c:pt>
                <c:pt idx="63">
                  <c:v>1925.8240000000001</c:v>
                </c:pt>
                <c:pt idx="64">
                  <c:v>1928.809</c:v>
                </c:pt>
                <c:pt idx="65">
                  <c:v>2012.5060000000001</c:v>
                </c:pt>
                <c:pt idx="66">
                  <c:v>2024.759</c:v>
                </c:pt>
                <c:pt idx="67">
                  <c:v>2043.5719999999999</c:v>
                </c:pt>
                <c:pt idx="68">
                  <c:v>2055.9690000000001</c:v>
                </c:pt>
                <c:pt idx="69">
                  <c:v>2095.6439999999998</c:v>
                </c:pt>
                <c:pt idx="70">
                  <c:v>2132.3029999999999</c:v>
                </c:pt>
                <c:pt idx="71">
                  <c:v>2156.623</c:v>
                </c:pt>
                <c:pt idx="72">
                  <c:v>2162.625</c:v>
                </c:pt>
                <c:pt idx="73">
                  <c:v>2164.0430000000001</c:v>
                </c:pt>
                <c:pt idx="74">
                  <c:v>2259.2660000000001</c:v>
                </c:pt>
                <c:pt idx="75">
                  <c:v>2260.884</c:v>
                </c:pt>
                <c:pt idx="76">
                  <c:v>2277.7570000000001</c:v>
                </c:pt>
                <c:pt idx="77">
                  <c:v>2292.7080000000001</c:v>
                </c:pt>
                <c:pt idx="78">
                  <c:v>2293.11</c:v>
                </c:pt>
                <c:pt idx="79">
                  <c:v>2298.3910000000001</c:v>
                </c:pt>
                <c:pt idx="80">
                  <c:v>2323.9630000000002</c:v>
                </c:pt>
                <c:pt idx="81">
                  <c:v>2340.77</c:v>
                </c:pt>
                <c:pt idx="82">
                  <c:v>2347.0419999999999</c:v>
                </c:pt>
                <c:pt idx="83">
                  <c:v>2368.5160000000001</c:v>
                </c:pt>
                <c:pt idx="84">
                  <c:v>2374.0250000000001</c:v>
                </c:pt>
                <c:pt idx="85">
                  <c:v>2391.7440000000001</c:v>
                </c:pt>
                <c:pt idx="86">
                  <c:v>2396.8470000000002</c:v>
                </c:pt>
                <c:pt idx="87">
                  <c:v>2404.462</c:v>
                </c:pt>
                <c:pt idx="88">
                  <c:v>2414.7539999999999</c:v>
                </c:pt>
                <c:pt idx="89">
                  <c:v>2418.6880000000001</c:v>
                </c:pt>
                <c:pt idx="90">
                  <c:v>2419.951</c:v>
                </c:pt>
                <c:pt idx="91">
                  <c:v>2438.991</c:v>
                </c:pt>
                <c:pt idx="92">
                  <c:v>2439.7359999999999</c:v>
                </c:pt>
                <c:pt idx="93">
                  <c:v>2453.4839999999999</c:v>
                </c:pt>
                <c:pt idx="94">
                  <c:v>2470.4270000000001</c:v>
                </c:pt>
                <c:pt idx="95">
                  <c:v>2484.424</c:v>
                </c:pt>
                <c:pt idx="96">
                  <c:v>2510.7550000000001</c:v>
                </c:pt>
                <c:pt idx="97">
                  <c:v>2550.3850000000002</c:v>
                </c:pt>
                <c:pt idx="98">
                  <c:v>2564.0920000000001</c:v>
                </c:pt>
                <c:pt idx="99">
                  <c:v>2579.2939999999999</c:v>
                </c:pt>
                <c:pt idx="100">
                  <c:v>2628.7730000000001</c:v>
                </c:pt>
                <c:pt idx="101">
                  <c:v>2644.9090000000001</c:v>
                </c:pt>
                <c:pt idx="102">
                  <c:v>2646.8609999999999</c:v>
                </c:pt>
                <c:pt idx="103">
                  <c:v>2648.384</c:v>
                </c:pt>
                <c:pt idx="104">
                  <c:v>2651.05</c:v>
                </c:pt>
                <c:pt idx="105">
                  <c:v>2709.4119999999998</c:v>
                </c:pt>
                <c:pt idx="106">
                  <c:v>2743.3049999999998</c:v>
                </c:pt>
                <c:pt idx="107">
                  <c:v>2769.134</c:v>
                </c:pt>
                <c:pt idx="108">
                  <c:v>2787.9769999999999</c:v>
                </c:pt>
                <c:pt idx="109">
                  <c:v>2955.9989999999998</c:v>
                </c:pt>
                <c:pt idx="110">
                  <c:v>3004.2840000000001</c:v>
                </c:pt>
                <c:pt idx="111">
                  <c:v>3004.3339999999998</c:v>
                </c:pt>
                <c:pt idx="112">
                  <c:v>3087.5430000000001</c:v>
                </c:pt>
                <c:pt idx="113">
                  <c:v>3099.7280000000001</c:v>
                </c:pt>
                <c:pt idx="114">
                  <c:v>3118.7020000000002</c:v>
                </c:pt>
                <c:pt idx="115">
                  <c:v>3134.0509999999999</c:v>
                </c:pt>
                <c:pt idx="116">
                  <c:v>3184.3589999999999</c:v>
                </c:pt>
                <c:pt idx="117">
                  <c:v>3190.5920000000001</c:v>
                </c:pt>
                <c:pt idx="118">
                  <c:v>3258.0160000000001</c:v>
                </c:pt>
                <c:pt idx="119">
                  <c:v>3286.4920000000002</c:v>
                </c:pt>
                <c:pt idx="120">
                  <c:v>3407.0070000000001</c:v>
                </c:pt>
                <c:pt idx="121">
                  <c:v>3410.4470000000001</c:v>
                </c:pt>
                <c:pt idx="122">
                  <c:v>3410.799</c:v>
                </c:pt>
                <c:pt idx="123">
                  <c:v>3483.8049999999998</c:v>
                </c:pt>
                <c:pt idx="124">
                  <c:v>3488.3620000000001</c:v>
                </c:pt>
                <c:pt idx="125">
                  <c:v>3533.5909999999999</c:v>
                </c:pt>
                <c:pt idx="126">
                  <c:v>3540.9720000000002</c:v>
                </c:pt>
                <c:pt idx="127">
                  <c:v>3608.4549999999999</c:v>
                </c:pt>
                <c:pt idx="128">
                  <c:v>3663.4839999999999</c:v>
                </c:pt>
                <c:pt idx="129">
                  <c:v>3714.5920000000001</c:v>
                </c:pt>
                <c:pt idx="130">
                  <c:v>3739.489</c:v>
                </c:pt>
                <c:pt idx="131">
                  <c:v>3742.393</c:v>
                </c:pt>
                <c:pt idx="132">
                  <c:v>3841.4679999999998</c:v>
                </c:pt>
                <c:pt idx="133">
                  <c:v>3846.0889999999999</c:v>
                </c:pt>
                <c:pt idx="134">
                  <c:v>3852.873</c:v>
                </c:pt>
                <c:pt idx="135">
                  <c:v>4004.4319999999998</c:v>
                </c:pt>
                <c:pt idx="136">
                  <c:v>4013.625</c:v>
                </c:pt>
                <c:pt idx="137">
                  <c:v>4023.7170000000001</c:v>
                </c:pt>
                <c:pt idx="138">
                  <c:v>4082.643</c:v>
                </c:pt>
                <c:pt idx="139">
                  <c:v>4086.1260000000002</c:v>
                </c:pt>
                <c:pt idx="140">
                  <c:v>4156.95</c:v>
                </c:pt>
                <c:pt idx="141">
                  <c:v>4164.5029999999997</c:v>
                </c:pt>
                <c:pt idx="142">
                  <c:v>4372.701</c:v>
                </c:pt>
                <c:pt idx="143">
                  <c:v>4389.8289999999997</c:v>
                </c:pt>
                <c:pt idx="144">
                  <c:v>4394.2</c:v>
                </c:pt>
                <c:pt idx="145">
                  <c:v>4578.5810000000001</c:v>
                </c:pt>
                <c:pt idx="146">
                  <c:v>4621.1009999999997</c:v>
                </c:pt>
                <c:pt idx="147">
                  <c:v>4641.2460000000001</c:v>
                </c:pt>
                <c:pt idx="148">
                  <c:v>4645.2209999999995</c:v>
                </c:pt>
                <c:pt idx="149">
                  <c:v>4824.0079999999998</c:v>
                </c:pt>
                <c:pt idx="150">
                  <c:v>4923.1499999999996</c:v>
                </c:pt>
                <c:pt idx="151">
                  <c:v>4936.0730000000003</c:v>
                </c:pt>
                <c:pt idx="152">
                  <c:v>5029.4120000000003</c:v>
                </c:pt>
                <c:pt idx="153">
                  <c:v>5029.7870000000003</c:v>
                </c:pt>
                <c:pt idx="154">
                  <c:v>5090.8459999999995</c:v>
                </c:pt>
                <c:pt idx="155">
                  <c:v>5120.6719999999996</c:v>
                </c:pt>
                <c:pt idx="156">
                  <c:v>5172.8729999999996</c:v>
                </c:pt>
                <c:pt idx="157">
                  <c:v>5190.7259999999997</c:v>
                </c:pt>
                <c:pt idx="158">
                  <c:v>5197.768</c:v>
                </c:pt>
                <c:pt idx="159">
                  <c:v>5237.7569999999996</c:v>
                </c:pt>
                <c:pt idx="160">
                  <c:v>5282.6809999999996</c:v>
                </c:pt>
                <c:pt idx="161">
                  <c:v>5318.076</c:v>
                </c:pt>
                <c:pt idx="162">
                  <c:v>5438.1090000000004</c:v>
                </c:pt>
                <c:pt idx="163">
                  <c:v>5518.91</c:v>
                </c:pt>
                <c:pt idx="164">
                  <c:v>5962.5050000000001</c:v>
                </c:pt>
                <c:pt idx="165">
                  <c:v>5974.6809999999996</c:v>
                </c:pt>
                <c:pt idx="166">
                  <c:v>5989.9440000000004</c:v>
                </c:pt>
                <c:pt idx="167">
                  <c:v>5997.9139999999998</c:v>
                </c:pt>
                <c:pt idx="168">
                  <c:v>6059.0659999999998</c:v>
                </c:pt>
                <c:pt idx="169">
                  <c:v>6647.0929999999998</c:v>
                </c:pt>
                <c:pt idx="170">
                  <c:v>6816.2749999999996</c:v>
                </c:pt>
                <c:pt idx="171">
                  <c:v>6890.93</c:v>
                </c:pt>
                <c:pt idx="172">
                  <c:v>7013.75</c:v>
                </c:pt>
                <c:pt idx="173">
                  <c:v>7051.79</c:v>
                </c:pt>
                <c:pt idx="174">
                  <c:v>7071.9309999999996</c:v>
                </c:pt>
                <c:pt idx="175">
                  <c:v>7121.2969999999996</c:v>
                </c:pt>
                <c:pt idx="176">
                  <c:v>7556.1490000000003</c:v>
                </c:pt>
                <c:pt idx="177">
                  <c:v>8050.2950000000001</c:v>
                </c:pt>
                <c:pt idx="178">
                  <c:v>8144.7020000000002</c:v>
                </c:pt>
                <c:pt idx="179">
                  <c:v>8219.6129999999994</c:v>
                </c:pt>
                <c:pt idx="180">
                  <c:v>8423.59</c:v>
                </c:pt>
                <c:pt idx="181">
                  <c:v>8565.3870000000006</c:v>
                </c:pt>
                <c:pt idx="182">
                  <c:v>8698.4159999999993</c:v>
                </c:pt>
                <c:pt idx="183">
                  <c:v>9039.7839999999997</c:v>
                </c:pt>
                <c:pt idx="184">
                  <c:v>9348.8439999999991</c:v>
                </c:pt>
                <c:pt idx="185">
                  <c:v>9397.19</c:v>
                </c:pt>
                <c:pt idx="186">
                  <c:v>9401.3909999999996</c:v>
                </c:pt>
                <c:pt idx="187">
                  <c:v>9670.9240000000009</c:v>
                </c:pt>
                <c:pt idx="188">
                  <c:v>10326.636</c:v>
                </c:pt>
                <c:pt idx="189">
                  <c:v>11518.471</c:v>
                </c:pt>
                <c:pt idx="190">
                  <c:v>12488.739</c:v>
                </c:pt>
                <c:pt idx="191">
                  <c:v>12492.437</c:v>
                </c:pt>
                <c:pt idx="192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E6E-4DC9-8439-A07C937AE119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tint val="8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5x5'!$B$9:$HG$9</c:f>
              <c:numCache>
                <c:formatCode>General</c:formatCode>
                <c:ptCount val="214"/>
                <c:pt idx="0">
                  <c:v>27.276</c:v>
                </c:pt>
                <c:pt idx="1">
                  <c:v>86.287000000000006</c:v>
                </c:pt>
                <c:pt idx="2">
                  <c:v>184.45</c:v>
                </c:pt>
                <c:pt idx="3">
                  <c:v>189.84899999999999</c:v>
                </c:pt>
                <c:pt idx="4">
                  <c:v>217.36099999999999</c:v>
                </c:pt>
                <c:pt idx="5">
                  <c:v>233.02</c:v>
                </c:pt>
                <c:pt idx="6">
                  <c:v>272.94400000000002</c:v>
                </c:pt>
                <c:pt idx="7">
                  <c:v>280.089</c:v>
                </c:pt>
                <c:pt idx="8">
                  <c:v>280.71499999999997</c:v>
                </c:pt>
                <c:pt idx="9">
                  <c:v>284.58699999999999</c:v>
                </c:pt>
                <c:pt idx="10">
                  <c:v>316.19499999999999</c:v>
                </c:pt>
                <c:pt idx="11">
                  <c:v>336.54300000000001</c:v>
                </c:pt>
                <c:pt idx="12">
                  <c:v>342.125</c:v>
                </c:pt>
                <c:pt idx="13">
                  <c:v>344.79899999999998</c:v>
                </c:pt>
                <c:pt idx="14">
                  <c:v>346.41800000000001</c:v>
                </c:pt>
                <c:pt idx="15">
                  <c:v>365.28199999999998</c:v>
                </c:pt>
                <c:pt idx="16">
                  <c:v>369.69099999999997</c:v>
                </c:pt>
                <c:pt idx="17">
                  <c:v>374.233</c:v>
                </c:pt>
                <c:pt idx="18">
                  <c:v>379.05700000000002</c:v>
                </c:pt>
                <c:pt idx="19">
                  <c:v>403.798</c:v>
                </c:pt>
                <c:pt idx="20">
                  <c:v>408.03399999999999</c:v>
                </c:pt>
                <c:pt idx="21">
                  <c:v>429.4</c:v>
                </c:pt>
                <c:pt idx="22">
                  <c:v>429.48200000000003</c:v>
                </c:pt>
                <c:pt idx="23">
                  <c:v>437.18900000000002</c:v>
                </c:pt>
                <c:pt idx="24">
                  <c:v>459.315</c:v>
                </c:pt>
                <c:pt idx="25">
                  <c:v>462.72300000000001</c:v>
                </c:pt>
                <c:pt idx="26">
                  <c:v>469.654</c:v>
                </c:pt>
                <c:pt idx="27">
                  <c:v>504.13200000000001</c:v>
                </c:pt>
                <c:pt idx="28">
                  <c:v>521.49</c:v>
                </c:pt>
                <c:pt idx="29">
                  <c:v>548.30799999999999</c:v>
                </c:pt>
                <c:pt idx="30">
                  <c:v>566.24400000000003</c:v>
                </c:pt>
                <c:pt idx="31">
                  <c:v>588.13300000000004</c:v>
                </c:pt>
                <c:pt idx="32">
                  <c:v>602.09100000000001</c:v>
                </c:pt>
                <c:pt idx="33">
                  <c:v>625.37900000000002</c:v>
                </c:pt>
                <c:pt idx="34">
                  <c:v>655.79100000000005</c:v>
                </c:pt>
                <c:pt idx="35">
                  <c:v>689.13099999999997</c:v>
                </c:pt>
                <c:pt idx="36">
                  <c:v>717.96</c:v>
                </c:pt>
                <c:pt idx="37">
                  <c:v>722.53200000000004</c:v>
                </c:pt>
                <c:pt idx="38">
                  <c:v>764.70100000000002</c:v>
                </c:pt>
                <c:pt idx="39">
                  <c:v>823.67399999999998</c:v>
                </c:pt>
                <c:pt idx="40">
                  <c:v>859.64700000000005</c:v>
                </c:pt>
                <c:pt idx="41">
                  <c:v>861.803</c:v>
                </c:pt>
                <c:pt idx="42">
                  <c:v>872.11500000000001</c:v>
                </c:pt>
                <c:pt idx="43">
                  <c:v>880.61400000000003</c:v>
                </c:pt>
                <c:pt idx="44">
                  <c:v>882.86400000000003</c:v>
                </c:pt>
                <c:pt idx="45">
                  <c:v>885.21199999999999</c:v>
                </c:pt>
                <c:pt idx="46">
                  <c:v>890.24099999999999</c:v>
                </c:pt>
                <c:pt idx="47">
                  <c:v>896.298</c:v>
                </c:pt>
                <c:pt idx="48">
                  <c:v>896.56200000000001</c:v>
                </c:pt>
                <c:pt idx="49">
                  <c:v>897.63900000000001</c:v>
                </c:pt>
                <c:pt idx="50">
                  <c:v>914.16300000000001</c:v>
                </c:pt>
                <c:pt idx="51">
                  <c:v>921.93600000000004</c:v>
                </c:pt>
                <c:pt idx="52">
                  <c:v>928.13699999999994</c:v>
                </c:pt>
                <c:pt idx="53">
                  <c:v>947.48800000000006</c:v>
                </c:pt>
                <c:pt idx="54">
                  <c:v>967.99699999999996</c:v>
                </c:pt>
                <c:pt idx="55">
                  <c:v>984.37900000000002</c:v>
                </c:pt>
                <c:pt idx="56">
                  <c:v>984.86599999999999</c:v>
                </c:pt>
                <c:pt idx="57">
                  <c:v>996.93700000000001</c:v>
                </c:pt>
                <c:pt idx="58">
                  <c:v>1005.102</c:v>
                </c:pt>
                <c:pt idx="59">
                  <c:v>1006.386</c:v>
                </c:pt>
                <c:pt idx="60">
                  <c:v>1022.558</c:v>
                </c:pt>
                <c:pt idx="61">
                  <c:v>1024.8409999999999</c:v>
                </c:pt>
                <c:pt idx="62">
                  <c:v>1026.846</c:v>
                </c:pt>
                <c:pt idx="63">
                  <c:v>1027.18</c:v>
                </c:pt>
                <c:pt idx="64">
                  <c:v>1040.134</c:v>
                </c:pt>
                <c:pt idx="65">
                  <c:v>1043.874</c:v>
                </c:pt>
                <c:pt idx="66">
                  <c:v>1067.107</c:v>
                </c:pt>
                <c:pt idx="67">
                  <c:v>1081.175</c:v>
                </c:pt>
                <c:pt idx="68">
                  <c:v>1113.5840000000001</c:v>
                </c:pt>
                <c:pt idx="69">
                  <c:v>1114.5530000000001</c:v>
                </c:pt>
                <c:pt idx="70">
                  <c:v>1124.6189999999999</c:v>
                </c:pt>
                <c:pt idx="71">
                  <c:v>1136.2660000000001</c:v>
                </c:pt>
                <c:pt idx="72">
                  <c:v>1198.4349999999999</c:v>
                </c:pt>
                <c:pt idx="73">
                  <c:v>1207.46</c:v>
                </c:pt>
                <c:pt idx="74">
                  <c:v>1212.1669999999999</c:v>
                </c:pt>
                <c:pt idx="75">
                  <c:v>1235.605</c:v>
                </c:pt>
                <c:pt idx="76">
                  <c:v>1269.848</c:v>
                </c:pt>
                <c:pt idx="77">
                  <c:v>1280.309</c:v>
                </c:pt>
                <c:pt idx="78">
                  <c:v>1324.268</c:v>
                </c:pt>
                <c:pt idx="79">
                  <c:v>1379.3009999999999</c:v>
                </c:pt>
                <c:pt idx="80">
                  <c:v>1382.5350000000001</c:v>
                </c:pt>
                <c:pt idx="81">
                  <c:v>1409.425</c:v>
                </c:pt>
                <c:pt idx="82">
                  <c:v>1450.547</c:v>
                </c:pt>
                <c:pt idx="83">
                  <c:v>1489.0730000000001</c:v>
                </c:pt>
                <c:pt idx="84">
                  <c:v>1489.9390000000001</c:v>
                </c:pt>
                <c:pt idx="85">
                  <c:v>1496.566</c:v>
                </c:pt>
                <c:pt idx="86">
                  <c:v>1546.336</c:v>
                </c:pt>
                <c:pt idx="87">
                  <c:v>1599.028</c:v>
                </c:pt>
                <c:pt idx="88">
                  <c:v>1628.34</c:v>
                </c:pt>
                <c:pt idx="89">
                  <c:v>1630.3420000000001</c:v>
                </c:pt>
                <c:pt idx="90">
                  <c:v>1645.8610000000001</c:v>
                </c:pt>
                <c:pt idx="91">
                  <c:v>1679.145</c:v>
                </c:pt>
                <c:pt idx="92">
                  <c:v>1689.66</c:v>
                </c:pt>
                <c:pt idx="93">
                  <c:v>1699.0309999999999</c:v>
                </c:pt>
                <c:pt idx="94">
                  <c:v>1703.153</c:v>
                </c:pt>
                <c:pt idx="95">
                  <c:v>1706.7739999999999</c:v>
                </c:pt>
                <c:pt idx="96">
                  <c:v>1708.7639999999999</c:v>
                </c:pt>
                <c:pt idx="97">
                  <c:v>1716.2170000000001</c:v>
                </c:pt>
                <c:pt idx="98">
                  <c:v>1723.2650000000001</c:v>
                </c:pt>
                <c:pt idx="99">
                  <c:v>1726.9549999999999</c:v>
                </c:pt>
                <c:pt idx="100">
                  <c:v>1728.14</c:v>
                </c:pt>
                <c:pt idx="101">
                  <c:v>1764.9690000000001</c:v>
                </c:pt>
                <c:pt idx="102">
                  <c:v>1789.07</c:v>
                </c:pt>
                <c:pt idx="103">
                  <c:v>1804.92</c:v>
                </c:pt>
                <c:pt idx="104">
                  <c:v>1828.1579999999999</c:v>
                </c:pt>
                <c:pt idx="105">
                  <c:v>1844.3009999999999</c:v>
                </c:pt>
                <c:pt idx="106">
                  <c:v>1865.3</c:v>
                </c:pt>
                <c:pt idx="107">
                  <c:v>1898.547</c:v>
                </c:pt>
                <c:pt idx="108">
                  <c:v>1901.039</c:v>
                </c:pt>
                <c:pt idx="109">
                  <c:v>1913.903</c:v>
                </c:pt>
                <c:pt idx="110">
                  <c:v>1969.2560000000001</c:v>
                </c:pt>
                <c:pt idx="111">
                  <c:v>1976.0820000000001</c:v>
                </c:pt>
                <c:pt idx="112">
                  <c:v>1984.915</c:v>
                </c:pt>
                <c:pt idx="113">
                  <c:v>1995.8150000000001</c:v>
                </c:pt>
                <c:pt idx="114">
                  <c:v>2010.961</c:v>
                </c:pt>
                <c:pt idx="115">
                  <c:v>2011.8040000000001</c:v>
                </c:pt>
                <c:pt idx="116">
                  <c:v>2033.395</c:v>
                </c:pt>
                <c:pt idx="117">
                  <c:v>2064.0990000000002</c:v>
                </c:pt>
                <c:pt idx="118">
                  <c:v>2069.1779999999999</c:v>
                </c:pt>
                <c:pt idx="119">
                  <c:v>2091.0830000000001</c:v>
                </c:pt>
                <c:pt idx="120">
                  <c:v>2132.3119999999999</c:v>
                </c:pt>
                <c:pt idx="121">
                  <c:v>2137.4870000000001</c:v>
                </c:pt>
                <c:pt idx="122">
                  <c:v>2150.4720000000002</c:v>
                </c:pt>
                <c:pt idx="123">
                  <c:v>2154.721</c:v>
                </c:pt>
                <c:pt idx="124">
                  <c:v>2185.732</c:v>
                </c:pt>
                <c:pt idx="125">
                  <c:v>2234.8620000000001</c:v>
                </c:pt>
                <c:pt idx="126">
                  <c:v>2253.1030000000001</c:v>
                </c:pt>
                <c:pt idx="127">
                  <c:v>2277.8890000000001</c:v>
                </c:pt>
                <c:pt idx="128">
                  <c:v>2278.4140000000002</c:v>
                </c:pt>
                <c:pt idx="129">
                  <c:v>2283.6799999999998</c:v>
                </c:pt>
                <c:pt idx="130">
                  <c:v>2307.0039999999999</c:v>
                </c:pt>
                <c:pt idx="131">
                  <c:v>2308.8539999999998</c:v>
                </c:pt>
                <c:pt idx="132">
                  <c:v>2310.3310000000001</c:v>
                </c:pt>
                <c:pt idx="133">
                  <c:v>2312.0419999999999</c:v>
                </c:pt>
                <c:pt idx="134">
                  <c:v>2324.337</c:v>
                </c:pt>
                <c:pt idx="135">
                  <c:v>2337.759</c:v>
                </c:pt>
                <c:pt idx="136">
                  <c:v>2337.8220000000001</c:v>
                </c:pt>
                <c:pt idx="137">
                  <c:v>2367.83</c:v>
                </c:pt>
                <c:pt idx="138">
                  <c:v>2430.5740000000001</c:v>
                </c:pt>
                <c:pt idx="139">
                  <c:v>2468.33</c:v>
                </c:pt>
                <c:pt idx="140">
                  <c:v>2475.7660000000001</c:v>
                </c:pt>
                <c:pt idx="141">
                  <c:v>2505.0149999999999</c:v>
                </c:pt>
                <c:pt idx="142">
                  <c:v>2509.5300000000002</c:v>
                </c:pt>
                <c:pt idx="143">
                  <c:v>2540.598</c:v>
                </c:pt>
                <c:pt idx="144">
                  <c:v>2585.268</c:v>
                </c:pt>
                <c:pt idx="145">
                  <c:v>2591.645</c:v>
                </c:pt>
                <c:pt idx="146">
                  <c:v>2618.502</c:v>
                </c:pt>
                <c:pt idx="147">
                  <c:v>2632.1950000000002</c:v>
                </c:pt>
                <c:pt idx="148">
                  <c:v>2638.2579999999998</c:v>
                </c:pt>
                <c:pt idx="149">
                  <c:v>2661.39</c:v>
                </c:pt>
                <c:pt idx="150">
                  <c:v>2682.2089999999998</c:v>
                </c:pt>
                <c:pt idx="151">
                  <c:v>2686.8449999999998</c:v>
                </c:pt>
                <c:pt idx="152">
                  <c:v>2897.8510000000001</c:v>
                </c:pt>
                <c:pt idx="153">
                  <c:v>2939.127</c:v>
                </c:pt>
                <c:pt idx="154">
                  <c:v>2941.3589999999999</c:v>
                </c:pt>
                <c:pt idx="155">
                  <c:v>3044.297</c:v>
                </c:pt>
                <c:pt idx="156">
                  <c:v>3113.7950000000001</c:v>
                </c:pt>
                <c:pt idx="157">
                  <c:v>3147.4690000000001</c:v>
                </c:pt>
                <c:pt idx="158">
                  <c:v>3189.982</c:v>
                </c:pt>
                <c:pt idx="159">
                  <c:v>3202.6909999999998</c:v>
                </c:pt>
                <c:pt idx="160">
                  <c:v>3280.759</c:v>
                </c:pt>
                <c:pt idx="161">
                  <c:v>3322.9969999999998</c:v>
                </c:pt>
                <c:pt idx="162">
                  <c:v>3330.6109999999999</c:v>
                </c:pt>
                <c:pt idx="163">
                  <c:v>3337.692</c:v>
                </c:pt>
                <c:pt idx="164">
                  <c:v>3387.857</c:v>
                </c:pt>
                <c:pt idx="165">
                  <c:v>3391.1260000000002</c:v>
                </c:pt>
                <c:pt idx="166">
                  <c:v>3477.0279999999998</c:v>
                </c:pt>
                <c:pt idx="167">
                  <c:v>3589.511</c:v>
                </c:pt>
                <c:pt idx="168">
                  <c:v>3669.797</c:v>
                </c:pt>
                <c:pt idx="169">
                  <c:v>3784.866</c:v>
                </c:pt>
                <c:pt idx="170">
                  <c:v>3909.14</c:v>
                </c:pt>
                <c:pt idx="171">
                  <c:v>4090.6439999999998</c:v>
                </c:pt>
                <c:pt idx="172">
                  <c:v>4200.8280000000004</c:v>
                </c:pt>
                <c:pt idx="173">
                  <c:v>4215.3370000000004</c:v>
                </c:pt>
                <c:pt idx="174">
                  <c:v>4240.9620000000004</c:v>
                </c:pt>
                <c:pt idx="175">
                  <c:v>4244.5479999999998</c:v>
                </c:pt>
                <c:pt idx="176">
                  <c:v>4293.4830000000002</c:v>
                </c:pt>
                <c:pt idx="177">
                  <c:v>4314.2740000000003</c:v>
                </c:pt>
                <c:pt idx="178">
                  <c:v>4321.598</c:v>
                </c:pt>
                <c:pt idx="179">
                  <c:v>4367.4260000000004</c:v>
                </c:pt>
                <c:pt idx="180">
                  <c:v>4379.6899999999996</c:v>
                </c:pt>
                <c:pt idx="181">
                  <c:v>4438.1589999999997</c:v>
                </c:pt>
                <c:pt idx="182">
                  <c:v>4615.7939999999999</c:v>
                </c:pt>
                <c:pt idx="183">
                  <c:v>4718.0309999999999</c:v>
                </c:pt>
                <c:pt idx="184">
                  <c:v>4820.1369999999997</c:v>
                </c:pt>
                <c:pt idx="185">
                  <c:v>4827.8469999999998</c:v>
                </c:pt>
                <c:pt idx="186">
                  <c:v>4954.0420000000004</c:v>
                </c:pt>
                <c:pt idx="187">
                  <c:v>5162.5680000000002</c:v>
                </c:pt>
                <c:pt idx="188">
                  <c:v>5180.4390000000003</c:v>
                </c:pt>
                <c:pt idx="189">
                  <c:v>5335.62</c:v>
                </c:pt>
                <c:pt idx="190">
                  <c:v>5386.2860000000001</c:v>
                </c:pt>
                <c:pt idx="191">
                  <c:v>5398.6409999999996</c:v>
                </c:pt>
                <c:pt idx="192">
                  <c:v>5705.0709999999999</c:v>
                </c:pt>
                <c:pt idx="193">
                  <c:v>5839.1080000000002</c:v>
                </c:pt>
                <c:pt idx="194">
                  <c:v>5884.8580000000002</c:v>
                </c:pt>
                <c:pt idx="195">
                  <c:v>6317.2550000000001</c:v>
                </c:pt>
                <c:pt idx="196">
                  <c:v>6986.4780000000001</c:v>
                </c:pt>
                <c:pt idx="197">
                  <c:v>7032.0810000000001</c:v>
                </c:pt>
                <c:pt idx="198">
                  <c:v>7228.1229999999996</c:v>
                </c:pt>
                <c:pt idx="199">
                  <c:v>7248.3639999999996</c:v>
                </c:pt>
                <c:pt idx="200">
                  <c:v>7660.1469999999999</c:v>
                </c:pt>
                <c:pt idx="201">
                  <c:v>8072.0450000000001</c:v>
                </c:pt>
                <c:pt idx="202">
                  <c:v>8449.6579999999994</c:v>
                </c:pt>
                <c:pt idx="203">
                  <c:v>9050.2170000000006</c:v>
                </c:pt>
                <c:pt idx="204">
                  <c:v>9499.6659999999993</c:v>
                </c:pt>
                <c:pt idx="205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E6E-4DC9-8439-A07C937AE119}"/>
            </c:ext>
          </c:extLst>
        </c:ser>
        <c:ser>
          <c:idx val="8"/>
          <c:order val="8"/>
          <c:spPr>
            <a:ln w="28575" cap="rnd">
              <a:solidFill>
                <a:schemeClr val="accent2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5x5'!$B$10:$HG$10</c:f>
              <c:numCache>
                <c:formatCode>General</c:formatCode>
                <c:ptCount val="214"/>
                <c:pt idx="0">
                  <c:v>6.0510000000000002</c:v>
                </c:pt>
                <c:pt idx="1">
                  <c:v>12.715999999999999</c:v>
                </c:pt>
                <c:pt idx="2">
                  <c:v>14.766999999999999</c:v>
                </c:pt>
                <c:pt idx="3">
                  <c:v>16.350000000000001</c:v>
                </c:pt>
                <c:pt idx="4">
                  <c:v>16.736999999999998</c:v>
                </c:pt>
                <c:pt idx="5">
                  <c:v>18.367999999999999</c:v>
                </c:pt>
                <c:pt idx="6">
                  <c:v>21.759</c:v>
                </c:pt>
                <c:pt idx="7">
                  <c:v>21.805</c:v>
                </c:pt>
                <c:pt idx="8">
                  <c:v>22.995999999999999</c:v>
                </c:pt>
                <c:pt idx="9">
                  <c:v>25.722000000000001</c:v>
                </c:pt>
                <c:pt idx="10">
                  <c:v>25.838000000000001</c:v>
                </c:pt>
                <c:pt idx="11">
                  <c:v>33.970999999999997</c:v>
                </c:pt>
                <c:pt idx="12">
                  <c:v>42.003</c:v>
                </c:pt>
                <c:pt idx="13">
                  <c:v>44.338999999999999</c:v>
                </c:pt>
                <c:pt idx="14">
                  <c:v>44.595999999999997</c:v>
                </c:pt>
                <c:pt idx="15">
                  <c:v>46.945</c:v>
                </c:pt>
                <c:pt idx="16">
                  <c:v>55.835000000000001</c:v>
                </c:pt>
                <c:pt idx="17">
                  <c:v>58.918999999999997</c:v>
                </c:pt>
                <c:pt idx="18">
                  <c:v>79.084999999999994</c:v>
                </c:pt>
                <c:pt idx="19">
                  <c:v>85.671000000000006</c:v>
                </c:pt>
                <c:pt idx="20">
                  <c:v>97.519000000000005</c:v>
                </c:pt>
                <c:pt idx="21">
                  <c:v>111.658</c:v>
                </c:pt>
                <c:pt idx="22">
                  <c:v>115.77500000000001</c:v>
                </c:pt>
                <c:pt idx="23">
                  <c:v>120.128</c:v>
                </c:pt>
                <c:pt idx="24">
                  <c:v>122.592</c:v>
                </c:pt>
                <c:pt idx="25">
                  <c:v>128.685</c:v>
                </c:pt>
                <c:pt idx="26">
                  <c:v>143.47</c:v>
                </c:pt>
                <c:pt idx="27">
                  <c:v>145.11199999999999</c:v>
                </c:pt>
                <c:pt idx="28">
                  <c:v>155.768</c:v>
                </c:pt>
                <c:pt idx="29">
                  <c:v>156.023</c:v>
                </c:pt>
                <c:pt idx="30">
                  <c:v>157.29900000000001</c:v>
                </c:pt>
                <c:pt idx="31">
                  <c:v>159.048</c:v>
                </c:pt>
                <c:pt idx="32">
                  <c:v>172.286</c:v>
                </c:pt>
                <c:pt idx="33">
                  <c:v>175.53800000000001</c:v>
                </c:pt>
                <c:pt idx="34">
                  <c:v>182.893</c:v>
                </c:pt>
                <c:pt idx="35">
                  <c:v>185.703</c:v>
                </c:pt>
                <c:pt idx="36">
                  <c:v>202.077</c:v>
                </c:pt>
                <c:pt idx="37">
                  <c:v>202.09800000000001</c:v>
                </c:pt>
                <c:pt idx="38">
                  <c:v>210.53100000000001</c:v>
                </c:pt>
                <c:pt idx="39">
                  <c:v>222</c:v>
                </c:pt>
                <c:pt idx="40">
                  <c:v>225.90199999999999</c:v>
                </c:pt>
                <c:pt idx="41">
                  <c:v>226.62899999999999</c:v>
                </c:pt>
                <c:pt idx="42">
                  <c:v>240.55699999999999</c:v>
                </c:pt>
                <c:pt idx="43">
                  <c:v>245.452</c:v>
                </c:pt>
                <c:pt idx="44">
                  <c:v>258.18900000000002</c:v>
                </c:pt>
                <c:pt idx="45">
                  <c:v>273.36099999999999</c:v>
                </c:pt>
                <c:pt idx="46">
                  <c:v>273.59500000000003</c:v>
                </c:pt>
                <c:pt idx="47">
                  <c:v>279.39600000000002</c:v>
                </c:pt>
                <c:pt idx="48">
                  <c:v>304.327</c:v>
                </c:pt>
                <c:pt idx="49">
                  <c:v>306.69</c:v>
                </c:pt>
                <c:pt idx="50">
                  <c:v>308.79700000000003</c:v>
                </c:pt>
                <c:pt idx="51">
                  <c:v>309.15699999999998</c:v>
                </c:pt>
                <c:pt idx="52">
                  <c:v>319.92700000000002</c:v>
                </c:pt>
                <c:pt idx="53">
                  <c:v>324.959</c:v>
                </c:pt>
                <c:pt idx="54">
                  <c:v>326.63600000000002</c:v>
                </c:pt>
                <c:pt idx="55">
                  <c:v>334.39600000000002</c:v>
                </c:pt>
                <c:pt idx="56">
                  <c:v>334.661</c:v>
                </c:pt>
                <c:pt idx="57">
                  <c:v>336.64699999999999</c:v>
                </c:pt>
                <c:pt idx="58">
                  <c:v>336.94400000000002</c:v>
                </c:pt>
                <c:pt idx="59">
                  <c:v>339.048</c:v>
                </c:pt>
                <c:pt idx="60">
                  <c:v>345.49900000000002</c:v>
                </c:pt>
                <c:pt idx="61">
                  <c:v>376.93</c:v>
                </c:pt>
                <c:pt idx="62">
                  <c:v>385.41800000000001</c:v>
                </c:pt>
                <c:pt idx="63">
                  <c:v>407.23599999999999</c:v>
                </c:pt>
                <c:pt idx="64">
                  <c:v>413.59699999999998</c:v>
                </c:pt>
                <c:pt idx="65">
                  <c:v>443.61500000000001</c:v>
                </c:pt>
                <c:pt idx="66">
                  <c:v>447.084</c:v>
                </c:pt>
                <c:pt idx="67">
                  <c:v>447.77300000000002</c:v>
                </c:pt>
                <c:pt idx="68">
                  <c:v>451.49900000000002</c:v>
                </c:pt>
                <c:pt idx="69">
                  <c:v>455.197</c:v>
                </c:pt>
                <c:pt idx="70">
                  <c:v>461.18799999999999</c:v>
                </c:pt>
                <c:pt idx="71">
                  <c:v>464.35899999999998</c:v>
                </c:pt>
                <c:pt idx="72">
                  <c:v>469.089</c:v>
                </c:pt>
                <c:pt idx="73">
                  <c:v>478.50700000000001</c:v>
                </c:pt>
                <c:pt idx="74">
                  <c:v>483.88200000000001</c:v>
                </c:pt>
                <c:pt idx="75">
                  <c:v>492.23</c:v>
                </c:pt>
                <c:pt idx="76">
                  <c:v>517.18100000000004</c:v>
                </c:pt>
                <c:pt idx="77">
                  <c:v>533.76300000000003</c:v>
                </c:pt>
                <c:pt idx="78">
                  <c:v>554.68200000000002</c:v>
                </c:pt>
                <c:pt idx="79">
                  <c:v>568.33100000000002</c:v>
                </c:pt>
                <c:pt idx="80">
                  <c:v>578.10299999999995</c:v>
                </c:pt>
                <c:pt idx="81">
                  <c:v>582.22799999999995</c:v>
                </c:pt>
                <c:pt idx="82">
                  <c:v>585.49099999999999</c:v>
                </c:pt>
                <c:pt idx="83">
                  <c:v>586.48800000000006</c:v>
                </c:pt>
                <c:pt idx="84">
                  <c:v>602.88099999999997</c:v>
                </c:pt>
                <c:pt idx="85">
                  <c:v>631.15599999999995</c:v>
                </c:pt>
                <c:pt idx="86">
                  <c:v>663.91499999999996</c:v>
                </c:pt>
                <c:pt idx="87">
                  <c:v>665.45699999999999</c:v>
                </c:pt>
                <c:pt idx="88">
                  <c:v>676.16</c:v>
                </c:pt>
                <c:pt idx="89">
                  <c:v>684.27300000000002</c:v>
                </c:pt>
                <c:pt idx="90">
                  <c:v>698.45799999999997</c:v>
                </c:pt>
                <c:pt idx="91">
                  <c:v>723.88</c:v>
                </c:pt>
                <c:pt idx="92">
                  <c:v>764.80200000000002</c:v>
                </c:pt>
                <c:pt idx="93">
                  <c:v>765.86400000000003</c:v>
                </c:pt>
                <c:pt idx="94">
                  <c:v>796.33100000000002</c:v>
                </c:pt>
                <c:pt idx="95">
                  <c:v>801.29300000000001</c:v>
                </c:pt>
                <c:pt idx="96">
                  <c:v>810.25400000000002</c:v>
                </c:pt>
                <c:pt idx="97">
                  <c:v>817.23099999999999</c:v>
                </c:pt>
                <c:pt idx="98">
                  <c:v>831.01499999999999</c:v>
                </c:pt>
                <c:pt idx="99">
                  <c:v>843.577</c:v>
                </c:pt>
                <c:pt idx="100">
                  <c:v>857.65499999999997</c:v>
                </c:pt>
                <c:pt idx="101">
                  <c:v>869.73</c:v>
                </c:pt>
                <c:pt idx="102">
                  <c:v>877.14</c:v>
                </c:pt>
                <c:pt idx="103">
                  <c:v>879.13699999999994</c:v>
                </c:pt>
                <c:pt idx="104">
                  <c:v>891.82299999999998</c:v>
                </c:pt>
                <c:pt idx="105">
                  <c:v>905.76300000000003</c:v>
                </c:pt>
                <c:pt idx="106">
                  <c:v>907.15499999999997</c:v>
                </c:pt>
                <c:pt idx="107">
                  <c:v>909.86500000000001</c:v>
                </c:pt>
                <c:pt idx="108">
                  <c:v>927.58399999999995</c:v>
                </c:pt>
                <c:pt idx="109">
                  <c:v>940.34100000000001</c:v>
                </c:pt>
                <c:pt idx="110">
                  <c:v>944.36</c:v>
                </c:pt>
                <c:pt idx="111">
                  <c:v>989.375</c:v>
                </c:pt>
                <c:pt idx="112">
                  <c:v>996.34900000000005</c:v>
                </c:pt>
                <c:pt idx="113">
                  <c:v>999.36199999999997</c:v>
                </c:pt>
                <c:pt idx="114">
                  <c:v>1009.79</c:v>
                </c:pt>
                <c:pt idx="115">
                  <c:v>1011.822</c:v>
                </c:pt>
                <c:pt idx="116">
                  <c:v>1030.3869999999999</c:v>
                </c:pt>
                <c:pt idx="117">
                  <c:v>1040.857</c:v>
                </c:pt>
                <c:pt idx="118">
                  <c:v>1089.356</c:v>
                </c:pt>
                <c:pt idx="119">
                  <c:v>1103.4690000000001</c:v>
                </c:pt>
                <c:pt idx="120">
                  <c:v>1109.848</c:v>
                </c:pt>
                <c:pt idx="121">
                  <c:v>1127.1489999999999</c:v>
                </c:pt>
                <c:pt idx="122">
                  <c:v>1136.1559999999999</c:v>
                </c:pt>
                <c:pt idx="123">
                  <c:v>1138.1400000000001</c:v>
                </c:pt>
                <c:pt idx="124">
                  <c:v>1150.8879999999999</c:v>
                </c:pt>
                <c:pt idx="125">
                  <c:v>1162.0989999999999</c:v>
                </c:pt>
                <c:pt idx="126">
                  <c:v>1178.5250000000001</c:v>
                </c:pt>
                <c:pt idx="127">
                  <c:v>1227.155</c:v>
                </c:pt>
                <c:pt idx="128">
                  <c:v>1257.079</c:v>
                </c:pt>
                <c:pt idx="129">
                  <c:v>1273.1579999999999</c:v>
                </c:pt>
                <c:pt idx="130">
                  <c:v>1294.039</c:v>
                </c:pt>
                <c:pt idx="131">
                  <c:v>1300.0409999999999</c:v>
                </c:pt>
                <c:pt idx="132">
                  <c:v>1307.6590000000001</c:v>
                </c:pt>
                <c:pt idx="133">
                  <c:v>1336.5630000000001</c:v>
                </c:pt>
                <c:pt idx="134">
                  <c:v>1381.4390000000001</c:v>
                </c:pt>
                <c:pt idx="135">
                  <c:v>1418.2159999999999</c:v>
                </c:pt>
                <c:pt idx="136">
                  <c:v>1456.5930000000001</c:v>
                </c:pt>
                <c:pt idx="137">
                  <c:v>1459.8610000000001</c:v>
                </c:pt>
                <c:pt idx="138">
                  <c:v>1483.1479999999999</c:v>
                </c:pt>
                <c:pt idx="139">
                  <c:v>1514.6759999999999</c:v>
                </c:pt>
                <c:pt idx="140">
                  <c:v>1519.3579999999999</c:v>
                </c:pt>
                <c:pt idx="141">
                  <c:v>1528.2850000000001</c:v>
                </c:pt>
                <c:pt idx="142">
                  <c:v>1572.454</c:v>
                </c:pt>
                <c:pt idx="143">
                  <c:v>1603.239</c:v>
                </c:pt>
                <c:pt idx="144">
                  <c:v>1628.758</c:v>
                </c:pt>
                <c:pt idx="145">
                  <c:v>1633.8520000000001</c:v>
                </c:pt>
                <c:pt idx="146">
                  <c:v>1669.528</c:v>
                </c:pt>
                <c:pt idx="147">
                  <c:v>1684.9639999999999</c:v>
                </c:pt>
                <c:pt idx="148">
                  <c:v>1687.144</c:v>
                </c:pt>
                <c:pt idx="149">
                  <c:v>1689.6210000000001</c:v>
                </c:pt>
                <c:pt idx="150">
                  <c:v>1726.607</c:v>
                </c:pt>
                <c:pt idx="151">
                  <c:v>1776.8969999999999</c:v>
                </c:pt>
                <c:pt idx="152">
                  <c:v>1782.1759999999999</c:v>
                </c:pt>
                <c:pt idx="153">
                  <c:v>1787.673</c:v>
                </c:pt>
                <c:pt idx="154">
                  <c:v>1798.6469999999999</c:v>
                </c:pt>
                <c:pt idx="155">
                  <c:v>1803.9649999999999</c:v>
                </c:pt>
                <c:pt idx="156">
                  <c:v>1816.0740000000001</c:v>
                </c:pt>
                <c:pt idx="157">
                  <c:v>1842.2360000000001</c:v>
                </c:pt>
                <c:pt idx="158">
                  <c:v>1874.912</c:v>
                </c:pt>
                <c:pt idx="159">
                  <c:v>1928.0119999999999</c:v>
                </c:pt>
                <c:pt idx="160">
                  <c:v>1969.231</c:v>
                </c:pt>
                <c:pt idx="161">
                  <c:v>1970.8040000000001</c:v>
                </c:pt>
                <c:pt idx="162">
                  <c:v>1995.155</c:v>
                </c:pt>
                <c:pt idx="163">
                  <c:v>2042.3130000000001</c:v>
                </c:pt>
                <c:pt idx="164">
                  <c:v>2044.3130000000001</c:v>
                </c:pt>
                <c:pt idx="165">
                  <c:v>2078.6060000000002</c:v>
                </c:pt>
                <c:pt idx="166">
                  <c:v>2094.5650000000001</c:v>
                </c:pt>
                <c:pt idx="167">
                  <c:v>2105.3159999999998</c:v>
                </c:pt>
                <c:pt idx="168">
                  <c:v>2136.8809999999999</c:v>
                </c:pt>
                <c:pt idx="169">
                  <c:v>2214.1889999999999</c:v>
                </c:pt>
                <c:pt idx="170">
                  <c:v>2238.0700000000002</c:v>
                </c:pt>
                <c:pt idx="171">
                  <c:v>2248.7570000000001</c:v>
                </c:pt>
                <c:pt idx="172">
                  <c:v>2285.7829999999999</c:v>
                </c:pt>
                <c:pt idx="173">
                  <c:v>2420.5970000000002</c:v>
                </c:pt>
                <c:pt idx="174">
                  <c:v>2434.0239999999999</c:v>
                </c:pt>
                <c:pt idx="175">
                  <c:v>2447.0949999999998</c:v>
                </c:pt>
                <c:pt idx="176">
                  <c:v>2522.9850000000001</c:v>
                </c:pt>
                <c:pt idx="177">
                  <c:v>2527.8220000000001</c:v>
                </c:pt>
                <c:pt idx="178">
                  <c:v>2598.0619999999999</c:v>
                </c:pt>
                <c:pt idx="179">
                  <c:v>2711.3449999999998</c:v>
                </c:pt>
                <c:pt idx="180">
                  <c:v>2729.7660000000001</c:v>
                </c:pt>
                <c:pt idx="181">
                  <c:v>2763.4780000000001</c:v>
                </c:pt>
                <c:pt idx="182">
                  <c:v>2911.0720000000001</c:v>
                </c:pt>
                <c:pt idx="183">
                  <c:v>2930.9549999999999</c:v>
                </c:pt>
                <c:pt idx="184">
                  <c:v>2995.1930000000002</c:v>
                </c:pt>
                <c:pt idx="185">
                  <c:v>3017.9580000000001</c:v>
                </c:pt>
                <c:pt idx="186">
                  <c:v>3052.2739999999999</c:v>
                </c:pt>
                <c:pt idx="187">
                  <c:v>3066.4360000000001</c:v>
                </c:pt>
                <c:pt idx="188">
                  <c:v>3273.569</c:v>
                </c:pt>
                <c:pt idx="189">
                  <c:v>3309.6469999999999</c:v>
                </c:pt>
                <c:pt idx="190">
                  <c:v>3320.0390000000002</c:v>
                </c:pt>
                <c:pt idx="191">
                  <c:v>3334.12</c:v>
                </c:pt>
                <c:pt idx="192">
                  <c:v>3435.2809999999999</c:v>
                </c:pt>
                <c:pt idx="193">
                  <c:v>3436.6849999999999</c:v>
                </c:pt>
                <c:pt idx="194">
                  <c:v>3473.6390000000001</c:v>
                </c:pt>
                <c:pt idx="195">
                  <c:v>3690.4769999999999</c:v>
                </c:pt>
                <c:pt idx="196">
                  <c:v>3720.8969999999999</c:v>
                </c:pt>
                <c:pt idx="197">
                  <c:v>3740.0309999999999</c:v>
                </c:pt>
                <c:pt idx="198">
                  <c:v>3759.2080000000001</c:v>
                </c:pt>
                <c:pt idx="199">
                  <c:v>3768.4160000000002</c:v>
                </c:pt>
                <c:pt idx="200">
                  <c:v>3897.681</c:v>
                </c:pt>
                <c:pt idx="201">
                  <c:v>3965.8389999999999</c:v>
                </c:pt>
                <c:pt idx="202">
                  <c:v>4028.8470000000002</c:v>
                </c:pt>
                <c:pt idx="203">
                  <c:v>4102.6059999999998</c:v>
                </c:pt>
                <c:pt idx="204">
                  <c:v>4309.9430000000002</c:v>
                </c:pt>
                <c:pt idx="205">
                  <c:v>4862.6710000000003</c:v>
                </c:pt>
                <c:pt idx="206">
                  <c:v>5517.95</c:v>
                </c:pt>
                <c:pt idx="207">
                  <c:v>5603.35</c:v>
                </c:pt>
                <c:pt idx="208">
                  <c:v>5836.1390000000001</c:v>
                </c:pt>
                <c:pt idx="209">
                  <c:v>6664.2179999999998</c:v>
                </c:pt>
                <c:pt idx="210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E6E-4DC9-8439-A07C937AE119}"/>
            </c:ext>
          </c:extLst>
        </c:ser>
        <c:ser>
          <c:idx val="9"/>
          <c:order val="9"/>
          <c:spPr>
            <a:ln w="28575" cap="rnd">
              <a:solidFill>
                <a:schemeClr val="accent2">
                  <a:tint val="6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5x5'!$B$11:$HG$11</c:f>
              <c:numCache>
                <c:formatCode>General</c:formatCode>
                <c:ptCount val="214"/>
                <c:pt idx="0">
                  <c:v>3.9820000000000002</c:v>
                </c:pt>
                <c:pt idx="1">
                  <c:v>5.6890000000000001</c:v>
                </c:pt>
                <c:pt idx="2">
                  <c:v>6.0960000000000001</c:v>
                </c:pt>
                <c:pt idx="3">
                  <c:v>6.149</c:v>
                </c:pt>
                <c:pt idx="4">
                  <c:v>6.8159999999999998</c:v>
                </c:pt>
                <c:pt idx="5">
                  <c:v>7.181</c:v>
                </c:pt>
                <c:pt idx="6">
                  <c:v>7.3520000000000003</c:v>
                </c:pt>
                <c:pt idx="7">
                  <c:v>7.5330000000000004</c:v>
                </c:pt>
                <c:pt idx="8">
                  <c:v>8.1839999999999993</c:v>
                </c:pt>
                <c:pt idx="9">
                  <c:v>8.218</c:v>
                </c:pt>
                <c:pt idx="10">
                  <c:v>8.641</c:v>
                </c:pt>
                <c:pt idx="11">
                  <c:v>10.185</c:v>
                </c:pt>
                <c:pt idx="12">
                  <c:v>11.132999999999999</c:v>
                </c:pt>
                <c:pt idx="13">
                  <c:v>11.166</c:v>
                </c:pt>
                <c:pt idx="14">
                  <c:v>11.64</c:v>
                </c:pt>
                <c:pt idx="15">
                  <c:v>11.909000000000001</c:v>
                </c:pt>
                <c:pt idx="16">
                  <c:v>12.135999999999999</c:v>
                </c:pt>
                <c:pt idx="17">
                  <c:v>12.409000000000001</c:v>
                </c:pt>
                <c:pt idx="18">
                  <c:v>12.513999999999999</c:v>
                </c:pt>
                <c:pt idx="19">
                  <c:v>12.644</c:v>
                </c:pt>
                <c:pt idx="20">
                  <c:v>12.66</c:v>
                </c:pt>
                <c:pt idx="21">
                  <c:v>13.459</c:v>
                </c:pt>
                <c:pt idx="22">
                  <c:v>13.502000000000001</c:v>
                </c:pt>
                <c:pt idx="23">
                  <c:v>13.836</c:v>
                </c:pt>
                <c:pt idx="24">
                  <c:v>14.016</c:v>
                </c:pt>
                <c:pt idx="25">
                  <c:v>14.711</c:v>
                </c:pt>
                <c:pt idx="26">
                  <c:v>15.051</c:v>
                </c:pt>
                <c:pt idx="27">
                  <c:v>15.153</c:v>
                </c:pt>
                <c:pt idx="28">
                  <c:v>15.853</c:v>
                </c:pt>
                <c:pt idx="29">
                  <c:v>16.324999999999999</c:v>
                </c:pt>
                <c:pt idx="30">
                  <c:v>16.571999999999999</c:v>
                </c:pt>
                <c:pt idx="31">
                  <c:v>16.834</c:v>
                </c:pt>
                <c:pt idx="32">
                  <c:v>17.873999999999999</c:v>
                </c:pt>
                <c:pt idx="33">
                  <c:v>18.47</c:v>
                </c:pt>
                <c:pt idx="34">
                  <c:v>18.574999999999999</c:v>
                </c:pt>
                <c:pt idx="35">
                  <c:v>18.748000000000001</c:v>
                </c:pt>
                <c:pt idx="36">
                  <c:v>18.753</c:v>
                </c:pt>
                <c:pt idx="37">
                  <c:v>19.561</c:v>
                </c:pt>
                <c:pt idx="38">
                  <c:v>20.547000000000001</c:v>
                </c:pt>
                <c:pt idx="39">
                  <c:v>20.678999999999998</c:v>
                </c:pt>
                <c:pt idx="40">
                  <c:v>21.481999999999999</c:v>
                </c:pt>
                <c:pt idx="41">
                  <c:v>21.521000000000001</c:v>
                </c:pt>
                <c:pt idx="42">
                  <c:v>21.596</c:v>
                </c:pt>
                <c:pt idx="43">
                  <c:v>21.821999999999999</c:v>
                </c:pt>
                <c:pt idx="44">
                  <c:v>21.89</c:v>
                </c:pt>
                <c:pt idx="45">
                  <c:v>21.957999999999998</c:v>
                </c:pt>
                <c:pt idx="46">
                  <c:v>22.62</c:v>
                </c:pt>
                <c:pt idx="47">
                  <c:v>22.748999999999999</c:v>
                </c:pt>
                <c:pt idx="48">
                  <c:v>24.887</c:v>
                </c:pt>
                <c:pt idx="49">
                  <c:v>24.896000000000001</c:v>
                </c:pt>
                <c:pt idx="50">
                  <c:v>24.966999999999999</c:v>
                </c:pt>
                <c:pt idx="51">
                  <c:v>25.027000000000001</c:v>
                </c:pt>
                <c:pt idx="52">
                  <c:v>25.666</c:v>
                </c:pt>
                <c:pt idx="53">
                  <c:v>25.899000000000001</c:v>
                </c:pt>
                <c:pt idx="54">
                  <c:v>25.934000000000001</c:v>
                </c:pt>
                <c:pt idx="55">
                  <c:v>26.05</c:v>
                </c:pt>
                <c:pt idx="56">
                  <c:v>26.984999999999999</c:v>
                </c:pt>
                <c:pt idx="57">
                  <c:v>27.129000000000001</c:v>
                </c:pt>
                <c:pt idx="58">
                  <c:v>27.853999999999999</c:v>
                </c:pt>
                <c:pt idx="59">
                  <c:v>27.984999999999999</c:v>
                </c:pt>
                <c:pt idx="60">
                  <c:v>28.655000000000001</c:v>
                </c:pt>
                <c:pt idx="61">
                  <c:v>28.922999999999998</c:v>
                </c:pt>
                <c:pt idx="62">
                  <c:v>29.024000000000001</c:v>
                </c:pt>
                <c:pt idx="63">
                  <c:v>30.207999999999998</c:v>
                </c:pt>
                <c:pt idx="64">
                  <c:v>30.542000000000002</c:v>
                </c:pt>
                <c:pt idx="65">
                  <c:v>39.396999999999998</c:v>
                </c:pt>
                <c:pt idx="66">
                  <c:v>39.790999999999997</c:v>
                </c:pt>
                <c:pt idx="67">
                  <c:v>47.26</c:v>
                </c:pt>
                <c:pt idx="68">
                  <c:v>47.484000000000002</c:v>
                </c:pt>
                <c:pt idx="69">
                  <c:v>52.161999999999999</c:v>
                </c:pt>
                <c:pt idx="70">
                  <c:v>52.414999999999999</c:v>
                </c:pt>
                <c:pt idx="71">
                  <c:v>56.231999999999999</c:v>
                </c:pt>
                <c:pt idx="72">
                  <c:v>63.234999999999999</c:v>
                </c:pt>
                <c:pt idx="73">
                  <c:v>71.739999999999995</c:v>
                </c:pt>
                <c:pt idx="74">
                  <c:v>78.126999999999995</c:v>
                </c:pt>
                <c:pt idx="75">
                  <c:v>81.835999999999999</c:v>
                </c:pt>
                <c:pt idx="76">
                  <c:v>87.79</c:v>
                </c:pt>
                <c:pt idx="77">
                  <c:v>92.4</c:v>
                </c:pt>
                <c:pt idx="78">
                  <c:v>93.283000000000001</c:v>
                </c:pt>
                <c:pt idx="79">
                  <c:v>100.70699999999999</c:v>
                </c:pt>
                <c:pt idx="80">
                  <c:v>122.081</c:v>
                </c:pt>
                <c:pt idx="81">
                  <c:v>122.977</c:v>
                </c:pt>
                <c:pt idx="82">
                  <c:v>128.94399999999999</c:v>
                </c:pt>
                <c:pt idx="83">
                  <c:v>131.25299999999999</c:v>
                </c:pt>
                <c:pt idx="84">
                  <c:v>138.30699999999999</c:v>
                </c:pt>
                <c:pt idx="85">
                  <c:v>149.97399999999999</c:v>
                </c:pt>
                <c:pt idx="86">
                  <c:v>150.679</c:v>
                </c:pt>
                <c:pt idx="87">
                  <c:v>156.26400000000001</c:v>
                </c:pt>
                <c:pt idx="88">
                  <c:v>158.553</c:v>
                </c:pt>
                <c:pt idx="89">
                  <c:v>158.816</c:v>
                </c:pt>
                <c:pt idx="90">
                  <c:v>164.34200000000001</c:v>
                </c:pt>
                <c:pt idx="91">
                  <c:v>172.12200000000001</c:v>
                </c:pt>
                <c:pt idx="92">
                  <c:v>192.28200000000001</c:v>
                </c:pt>
                <c:pt idx="93">
                  <c:v>198.833</c:v>
                </c:pt>
                <c:pt idx="94">
                  <c:v>204.22</c:v>
                </c:pt>
                <c:pt idx="95">
                  <c:v>220.976</c:v>
                </c:pt>
                <c:pt idx="96">
                  <c:v>221.929</c:v>
                </c:pt>
                <c:pt idx="97">
                  <c:v>227.303</c:v>
                </c:pt>
                <c:pt idx="98">
                  <c:v>234.64599999999999</c:v>
                </c:pt>
                <c:pt idx="99">
                  <c:v>235.17500000000001</c:v>
                </c:pt>
                <c:pt idx="100">
                  <c:v>236.36500000000001</c:v>
                </c:pt>
                <c:pt idx="101">
                  <c:v>237.81200000000001</c:v>
                </c:pt>
                <c:pt idx="102">
                  <c:v>251.90899999999999</c:v>
                </c:pt>
                <c:pt idx="103">
                  <c:v>252.14699999999999</c:v>
                </c:pt>
                <c:pt idx="104">
                  <c:v>270.06299999999999</c:v>
                </c:pt>
                <c:pt idx="105">
                  <c:v>272.58600000000001</c:v>
                </c:pt>
                <c:pt idx="106">
                  <c:v>273.77199999999999</c:v>
                </c:pt>
                <c:pt idx="107">
                  <c:v>288.08</c:v>
                </c:pt>
                <c:pt idx="108">
                  <c:v>288.49200000000002</c:v>
                </c:pt>
                <c:pt idx="109">
                  <c:v>292.22000000000003</c:v>
                </c:pt>
                <c:pt idx="110">
                  <c:v>297.541</c:v>
                </c:pt>
                <c:pt idx="111">
                  <c:v>304.63799999999998</c:v>
                </c:pt>
                <c:pt idx="112">
                  <c:v>321.077</c:v>
                </c:pt>
                <c:pt idx="113">
                  <c:v>325.524</c:v>
                </c:pt>
                <c:pt idx="114">
                  <c:v>331.25400000000002</c:v>
                </c:pt>
                <c:pt idx="115">
                  <c:v>332.66899999999998</c:v>
                </c:pt>
                <c:pt idx="116">
                  <c:v>333.34199999999998</c:v>
                </c:pt>
                <c:pt idx="117">
                  <c:v>337.38900000000001</c:v>
                </c:pt>
                <c:pt idx="118">
                  <c:v>352.97899999999998</c:v>
                </c:pt>
                <c:pt idx="119">
                  <c:v>369.94600000000003</c:v>
                </c:pt>
                <c:pt idx="120">
                  <c:v>396.29199999999997</c:v>
                </c:pt>
                <c:pt idx="121">
                  <c:v>403.75099999999998</c:v>
                </c:pt>
                <c:pt idx="122">
                  <c:v>439.26299999999998</c:v>
                </c:pt>
                <c:pt idx="123">
                  <c:v>440.37400000000002</c:v>
                </c:pt>
                <c:pt idx="124">
                  <c:v>446.63200000000001</c:v>
                </c:pt>
                <c:pt idx="125">
                  <c:v>456.56299999999999</c:v>
                </c:pt>
                <c:pt idx="126">
                  <c:v>457.30399999999997</c:v>
                </c:pt>
                <c:pt idx="127">
                  <c:v>480.60199999999998</c:v>
                </c:pt>
                <c:pt idx="128">
                  <c:v>511.34899999999999</c:v>
                </c:pt>
                <c:pt idx="129">
                  <c:v>518.79999999999995</c:v>
                </c:pt>
                <c:pt idx="130">
                  <c:v>540.61900000000003</c:v>
                </c:pt>
                <c:pt idx="131">
                  <c:v>540.72799999999995</c:v>
                </c:pt>
                <c:pt idx="132">
                  <c:v>559.06799999999998</c:v>
                </c:pt>
                <c:pt idx="133">
                  <c:v>568.87199999999996</c:v>
                </c:pt>
                <c:pt idx="134">
                  <c:v>572.53499999999997</c:v>
                </c:pt>
                <c:pt idx="135">
                  <c:v>574.64300000000003</c:v>
                </c:pt>
                <c:pt idx="136">
                  <c:v>580.38800000000003</c:v>
                </c:pt>
                <c:pt idx="137">
                  <c:v>620.46500000000003</c:v>
                </c:pt>
                <c:pt idx="138">
                  <c:v>683.55</c:v>
                </c:pt>
                <c:pt idx="139">
                  <c:v>700.351</c:v>
                </c:pt>
                <c:pt idx="140">
                  <c:v>709.75199999999995</c:v>
                </c:pt>
                <c:pt idx="141">
                  <c:v>718.91499999999996</c:v>
                </c:pt>
                <c:pt idx="142">
                  <c:v>742.85599999999999</c:v>
                </c:pt>
                <c:pt idx="143">
                  <c:v>745.83100000000002</c:v>
                </c:pt>
                <c:pt idx="144">
                  <c:v>750.28</c:v>
                </c:pt>
                <c:pt idx="145">
                  <c:v>753.91099999999994</c:v>
                </c:pt>
                <c:pt idx="146">
                  <c:v>770.56200000000001</c:v>
                </c:pt>
                <c:pt idx="147">
                  <c:v>787.84900000000005</c:v>
                </c:pt>
                <c:pt idx="148">
                  <c:v>793.78899999999999</c:v>
                </c:pt>
                <c:pt idx="149">
                  <c:v>805.97199999999998</c:v>
                </c:pt>
                <c:pt idx="150">
                  <c:v>813.42399999999998</c:v>
                </c:pt>
                <c:pt idx="151">
                  <c:v>820.67499999999995</c:v>
                </c:pt>
                <c:pt idx="152">
                  <c:v>836.476</c:v>
                </c:pt>
                <c:pt idx="153">
                  <c:v>865.38400000000001</c:v>
                </c:pt>
                <c:pt idx="154">
                  <c:v>873.31299999999999</c:v>
                </c:pt>
                <c:pt idx="155">
                  <c:v>911.78200000000004</c:v>
                </c:pt>
                <c:pt idx="156">
                  <c:v>922.69</c:v>
                </c:pt>
                <c:pt idx="157">
                  <c:v>934.80200000000002</c:v>
                </c:pt>
                <c:pt idx="158">
                  <c:v>944.654</c:v>
                </c:pt>
                <c:pt idx="159">
                  <c:v>953.92600000000004</c:v>
                </c:pt>
                <c:pt idx="160">
                  <c:v>1011.235</c:v>
                </c:pt>
                <c:pt idx="161">
                  <c:v>1013.7910000000001</c:v>
                </c:pt>
                <c:pt idx="162">
                  <c:v>1028.327</c:v>
                </c:pt>
                <c:pt idx="163">
                  <c:v>1040.1669999999999</c:v>
                </c:pt>
                <c:pt idx="164">
                  <c:v>1063.5650000000001</c:v>
                </c:pt>
                <c:pt idx="165">
                  <c:v>1124.5409999999999</c:v>
                </c:pt>
                <c:pt idx="166">
                  <c:v>1126.8219999999999</c:v>
                </c:pt>
                <c:pt idx="167">
                  <c:v>1195.8810000000001</c:v>
                </c:pt>
                <c:pt idx="168">
                  <c:v>1201.7760000000001</c:v>
                </c:pt>
                <c:pt idx="169">
                  <c:v>1206.145</c:v>
                </c:pt>
                <c:pt idx="170">
                  <c:v>1318.5409999999999</c:v>
                </c:pt>
                <c:pt idx="171">
                  <c:v>1327.9570000000001</c:v>
                </c:pt>
                <c:pt idx="172">
                  <c:v>1354.4280000000001</c:v>
                </c:pt>
                <c:pt idx="173">
                  <c:v>1444.2660000000001</c:v>
                </c:pt>
                <c:pt idx="174">
                  <c:v>1449.586</c:v>
                </c:pt>
                <c:pt idx="175">
                  <c:v>1530.8589999999999</c:v>
                </c:pt>
                <c:pt idx="176">
                  <c:v>1537.7280000000001</c:v>
                </c:pt>
                <c:pt idx="177">
                  <c:v>1596.5429999999999</c:v>
                </c:pt>
                <c:pt idx="178">
                  <c:v>1617.0530000000001</c:v>
                </c:pt>
                <c:pt idx="179">
                  <c:v>1626.1210000000001</c:v>
                </c:pt>
                <c:pt idx="180">
                  <c:v>1635.94</c:v>
                </c:pt>
                <c:pt idx="181">
                  <c:v>1648.605</c:v>
                </c:pt>
                <c:pt idx="182">
                  <c:v>1651.117</c:v>
                </c:pt>
                <c:pt idx="183">
                  <c:v>1658.3130000000001</c:v>
                </c:pt>
                <c:pt idx="184">
                  <c:v>1665.588</c:v>
                </c:pt>
                <c:pt idx="185">
                  <c:v>1717.952</c:v>
                </c:pt>
                <c:pt idx="186">
                  <c:v>1735.8320000000001</c:v>
                </c:pt>
                <c:pt idx="187">
                  <c:v>1736.577</c:v>
                </c:pt>
                <c:pt idx="188">
                  <c:v>1768.0309999999999</c:v>
                </c:pt>
                <c:pt idx="189">
                  <c:v>1774.944</c:v>
                </c:pt>
                <c:pt idx="190">
                  <c:v>1792.54</c:v>
                </c:pt>
                <c:pt idx="191">
                  <c:v>1885.634</c:v>
                </c:pt>
                <c:pt idx="192">
                  <c:v>1891.0550000000001</c:v>
                </c:pt>
                <c:pt idx="193">
                  <c:v>2033.278</c:v>
                </c:pt>
                <c:pt idx="194">
                  <c:v>2056.4650000000001</c:v>
                </c:pt>
                <c:pt idx="195">
                  <c:v>2082.98</c:v>
                </c:pt>
                <c:pt idx="196">
                  <c:v>2083.1439999999998</c:v>
                </c:pt>
                <c:pt idx="197">
                  <c:v>2100.402</c:v>
                </c:pt>
                <c:pt idx="198">
                  <c:v>2242.6799999999998</c:v>
                </c:pt>
                <c:pt idx="199">
                  <c:v>2591.0790000000002</c:v>
                </c:pt>
                <c:pt idx="200">
                  <c:v>2646.0839999999998</c:v>
                </c:pt>
                <c:pt idx="201">
                  <c:v>2663.4090000000001</c:v>
                </c:pt>
                <c:pt idx="202">
                  <c:v>3099.8760000000002</c:v>
                </c:pt>
                <c:pt idx="203">
                  <c:v>3162.9879999999998</c:v>
                </c:pt>
                <c:pt idx="204">
                  <c:v>3295.2</c:v>
                </c:pt>
                <c:pt idx="205">
                  <c:v>3360.645</c:v>
                </c:pt>
                <c:pt idx="206">
                  <c:v>3388.71</c:v>
                </c:pt>
                <c:pt idx="207">
                  <c:v>3815.89</c:v>
                </c:pt>
                <c:pt idx="208">
                  <c:v>3931.13</c:v>
                </c:pt>
                <c:pt idx="209">
                  <c:v>4021.7510000000002</c:v>
                </c:pt>
                <c:pt idx="210">
                  <c:v>5833.3159999999998</c:v>
                </c:pt>
                <c:pt idx="211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E6E-4DC9-8439-A07C937AE119}"/>
            </c:ext>
          </c:extLst>
        </c:ser>
        <c:ser>
          <c:idx val="10"/>
          <c:order val="10"/>
          <c:spPr>
            <a:ln w="28575" cap="rnd">
              <a:solidFill>
                <a:schemeClr val="accent2">
                  <a:tint val="5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5x5'!$B$12:$HG$12</c:f>
              <c:numCache>
                <c:formatCode>General</c:formatCode>
                <c:ptCount val="214"/>
                <c:pt idx="0">
                  <c:v>0.24099999999999999</c:v>
                </c:pt>
                <c:pt idx="1">
                  <c:v>0.249</c:v>
                </c:pt>
                <c:pt idx="2">
                  <c:v>0.312</c:v>
                </c:pt>
                <c:pt idx="3">
                  <c:v>0.441</c:v>
                </c:pt>
                <c:pt idx="4">
                  <c:v>0.45400000000000001</c:v>
                </c:pt>
                <c:pt idx="5">
                  <c:v>0.45500000000000002</c:v>
                </c:pt>
                <c:pt idx="6">
                  <c:v>0.48399999999999999</c:v>
                </c:pt>
                <c:pt idx="7">
                  <c:v>0.50900000000000001</c:v>
                </c:pt>
                <c:pt idx="8">
                  <c:v>0.52200000000000002</c:v>
                </c:pt>
                <c:pt idx="9">
                  <c:v>0.52700000000000002</c:v>
                </c:pt>
                <c:pt idx="10">
                  <c:v>0.54400000000000004</c:v>
                </c:pt>
                <c:pt idx="11">
                  <c:v>0.56799999999999995</c:v>
                </c:pt>
                <c:pt idx="12">
                  <c:v>0.58399999999999996</c:v>
                </c:pt>
                <c:pt idx="13">
                  <c:v>0.63500000000000001</c:v>
                </c:pt>
                <c:pt idx="14">
                  <c:v>0.64900000000000002</c:v>
                </c:pt>
                <c:pt idx="15">
                  <c:v>0.66300000000000003</c:v>
                </c:pt>
                <c:pt idx="16">
                  <c:v>0.77800000000000002</c:v>
                </c:pt>
                <c:pt idx="17">
                  <c:v>0.83899999999999997</c:v>
                </c:pt>
                <c:pt idx="18">
                  <c:v>0.85199999999999998</c:v>
                </c:pt>
                <c:pt idx="19">
                  <c:v>0.86899999999999999</c:v>
                </c:pt>
                <c:pt idx="20">
                  <c:v>0.876</c:v>
                </c:pt>
                <c:pt idx="21">
                  <c:v>0.879</c:v>
                </c:pt>
                <c:pt idx="22">
                  <c:v>0.90400000000000003</c:v>
                </c:pt>
                <c:pt idx="23">
                  <c:v>0.92100000000000004</c:v>
                </c:pt>
                <c:pt idx="24">
                  <c:v>0.95099999999999996</c:v>
                </c:pt>
                <c:pt idx="25">
                  <c:v>0.998</c:v>
                </c:pt>
                <c:pt idx="26">
                  <c:v>1.004</c:v>
                </c:pt>
                <c:pt idx="27">
                  <c:v>1.0049999999999999</c:v>
                </c:pt>
                <c:pt idx="28">
                  <c:v>1.022</c:v>
                </c:pt>
                <c:pt idx="29">
                  <c:v>1.0269999999999999</c:v>
                </c:pt>
                <c:pt idx="30">
                  <c:v>1.0329999999999999</c:v>
                </c:pt>
                <c:pt idx="31">
                  <c:v>1.0900000000000001</c:v>
                </c:pt>
                <c:pt idx="32">
                  <c:v>1.1020000000000001</c:v>
                </c:pt>
                <c:pt idx="33">
                  <c:v>1.1040000000000001</c:v>
                </c:pt>
                <c:pt idx="34">
                  <c:v>1.1279999999999999</c:v>
                </c:pt>
                <c:pt idx="35">
                  <c:v>1.1279999999999999</c:v>
                </c:pt>
                <c:pt idx="36">
                  <c:v>1.1499999999999999</c:v>
                </c:pt>
                <c:pt idx="37">
                  <c:v>1.1719999999999999</c:v>
                </c:pt>
                <c:pt idx="38">
                  <c:v>1.2270000000000001</c:v>
                </c:pt>
                <c:pt idx="39">
                  <c:v>1.272</c:v>
                </c:pt>
                <c:pt idx="40">
                  <c:v>1.2829999999999999</c:v>
                </c:pt>
                <c:pt idx="41">
                  <c:v>1.351</c:v>
                </c:pt>
                <c:pt idx="42">
                  <c:v>1.405</c:v>
                </c:pt>
                <c:pt idx="43">
                  <c:v>1.4370000000000001</c:v>
                </c:pt>
                <c:pt idx="44">
                  <c:v>1.4410000000000001</c:v>
                </c:pt>
                <c:pt idx="45">
                  <c:v>1.466</c:v>
                </c:pt>
                <c:pt idx="46">
                  <c:v>1.478</c:v>
                </c:pt>
                <c:pt idx="47">
                  <c:v>1.48</c:v>
                </c:pt>
                <c:pt idx="48">
                  <c:v>1.4950000000000001</c:v>
                </c:pt>
                <c:pt idx="49">
                  <c:v>1.4990000000000001</c:v>
                </c:pt>
                <c:pt idx="50">
                  <c:v>1.5189999999999999</c:v>
                </c:pt>
                <c:pt idx="51">
                  <c:v>1.5860000000000001</c:v>
                </c:pt>
                <c:pt idx="52">
                  <c:v>1.6060000000000001</c:v>
                </c:pt>
                <c:pt idx="53">
                  <c:v>1.61</c:v>
                </c:pt>
                <c:pt idx="54">
                  <c:v>1.611</c:v>
                </c:pt>
                <c:pt idx="55">
                  <c:v>1.613</c:v>
                </c:pt>
                <c:pt idx="56">
                  <c:v>1.615</c:v>
                </c:pt>
                <c:pt idx="57">
                  <c:v>1.6240000000000001</c:v>
                </c:pt>
                <c:pt idx="58">
                  <c:v>1.6419999999999999</c:v>
                </c:pt>
                <c:pt idx="59">
                  <c:v>1.6819999999999999</c:v>
                </c:pt>
                <c:pt idx="60">
                  <c:v>1.6950000000000001</c:v>
                </c:pt>
                <c:pt idx="61">
                  <c:v>1.7430000000000001</c:v>
                </c:pt>
                <c:pt idx="62">
                  <c:v>1.778</c:v>
                </c:pt>
                <c:pt idx="63">
                  <c:v>1.7789999999999999</c:v>
                </c:pt>
                <c:pt idx="64">
                  <c:v>1.7909999999999999</c:v>
                </c:pt>
                <c:pt idx="65">
                  <c:v>1.8280000000000001</c:v>
                </c:pt>
                <c:pt idx="66">
                  <c:v>1.829</c:v>
                </c:pt>
                <c:pt idx="67">
                  <c:v>1.8779999999999999</c:v>
                </c:pt>
                <c:pt idx="68">
                  <c:v>1.883</c:v>
                </c:pt>
                <c:pt idx="69">
                  <c:v>1.9159999999999999</c:v>
                </c:pt>
                <c:pt idx="70">
                  <c:v>1.919</c:v>
                </c:pt>
                <c:pt idx="71">
                  <c:v>1.9239999999999999</c:v>
                </c:pt>
                <c:pt idx="72">
                  <c:v>1.9419999999999999</c:v>
                </c:pt>
                <c:pt idx="73">
                  <c:v>1.9750000000000001</c:v>
                </c:pt>
                <c:pt idx="74">
                  <c:v>1.9830000000000001</c:v>
                </c:pt>
                <c:pt idx="75">
                  <c:v>2.0019999999999998</c:v>
                </c:pt>
                <c:pt idx="76">
                  <c:v>2.0379999999999998</c:v>
                </c:pt>
                <c:pt idx="77">
                  <c:v>2.0419999999999998</c:v>
                </c:pt>
                <c:pt idx="78">
                  <c:v>2.387</c:v>
                </c:pt>
                <c:pt idx="79">
                  <c:v>2.504</c:v>
                </c:pt>
                <c:pt idx="80">
                  <c:v>2.5630000000000002</c:v>
                </c:pt>
                <c:pt idx="81">
                  <c:v>2.6379999999999999</c:v>
                </c:pt>
                <c:pt idx="82">
                  <c:v>2.903</c:v>
                </c:pt>
                <c:pt idx="83">
                  <c:v>2.9649999999999999</c:v>
                </c:pt>
                <c:pt idx="84">
                  <c:v>3.0979999999999999</c:v>
                </c:pt>
                <c:pt idx="85">
                  <c:v>3.6309999999999998</c:v>
                </c:pt>
                <c:pt idx="86">
                  <c:v>3.7869999999999999</c:v>
                </c:pt>
                <c:pt idx="87">
                  <c:v>4.165</c:v>
                </c:pt>
                <c:pt idx="88">
                  <c:v>4.4459999999999997</c:v>
                </c:pt>
                <c:pt idx="89">
                  <c:v>4.6539999999999999</c:v>
                </c:pt>
                <c:pt idx="90">
                  <c:v>5.1980000000000004</c:v>
                </c:pt>
                <c:pt idx="91">
                  <c:v>5.81</c:v>
                </c:pt>
                <c:pt idx="92">
                  <c:v>6.4509999999999996</c:v>
                </c:pt>
                <c:pt idx="93">
                  <c:v>6.4630000000000001</c:v>
                </c:pt>
                <c:pt idx="94">
                  <c:v>6.7119999999999997</c:v>
                </c:pt>
                <c:pt idx="95">
                  <c:v>6.726</c:v>
                </c:pt>
                <c:pt idx="96">
                  <c:v>7.1150000000000002</c:v>
                </c:pt>
                <c:pt idx="97">
                  <c:v>7.1529999999999996</c:v>
                </c:pt>
                <c:pt idx="98">
                  <c:v>7.3959999999999999</c:v>
                </c:pt>
                <c:pt idx="99">
                  <c:v>8.3010000000000002</c:v>
                </c:pt>
                <c:pt idx="100">
                  <c:v>8.7579999999999991</c:v>
                </c:pt>
                <c:pt idx="101">
                  <c:v>9.1240000000000006</c:v>
                </c:pt>
                <c:pt idx="102">
                  <c:v>9.2249999999999996</c:v>
                </c:pt>
                <c:pt idx="103">
                  <c:v>9.4</c:v>
                </c:pt>
                <c:pt idx="104">
                  <c:v>9.66</c:v>
                </c:pt>
                <c:pt idx="105">
                  <c:v>9.6950000000000003</c:v>
                </c:pt>
                <c:pt idx="106">
                  <c:v>9.84</c:v>
                </c:pt>
                <c:pt idx="107">
                  <c:v>10.031000000000001</c:v>
                </c:pt>
                <c:pt idx="108">
                  <c:v>10.051</c:v>
                </c:pt>
                <c:pt idx="109">
                  <c:v>10.255000000000001</c:v>
                </c:pt>
                <c:pt idx="110">
                  <c:v>10.369</c:v>
                </c:pt>
                <c:pt idx="111">
                  <c:v>10.445</c:v>
                </c:pt>
                <c:pt idx="112">
                  <c:v>10.743</c:v>
                </c:pt>
                <c:pt idx="113">
                  <c:v>11.055</c:v>
                </c:pt>
                <c:pt idx="114">
                  <c:v>11.372</c:v>
                </c:pt>
                <c:pt idx="115">
                  <c:v>11.499000000000001</c:v>
                </c:pt>
                <c:pt idx="116">
                  <c:v>12.41</c:v>
                </c:pt>
                <c:pt idx="117">
                  <c:v>12.920999999999999</c:v>
                </c:pt>
                <c:pt idx="118">
                  <c:v>12.949</c:v>
                </c:pt>
                <c:pt idx="119">
                  <c:v>13.79</c:v>
                </c:pt>
                <c:pt idx="120">
                  <c:v>13.817</c:v>
                </c:pt>
                <c:pt idx="121">
                  <c:v>13.978999999999999</c:v>
                </c:pt>
                <c:pt idx="122">
                  <c:v>14.191000000000001</c:v>
                </c:pt>
                <c:pt idx="123">
                  <c:v>14.265000000000001</c:v>
                </c:pt>
                <c:pt idx="124">
                  <c:v>14.708</c:v>
                </c:pt>
                <c:pt idx="125">
                  <c:v>14.738</c:v>
                </c:pt>
                <c:pt idx="126">
                  <c:v>15.048999999999999</c:v>
                </c:pt>
                <c:pt idx="127">
                  <c:v>15.162000000000001</c:v>
                </c:pt>
                <c:pt idx="128">
                  <c:v>16.568999999999999</c:v>
                </c:pt>
                <c:pt idx="129">
                  <c:v>16.658000000000001</c:v>
                </c:pt>
                <c:pt idx="130">
                  <c:v>16.794</c:v>
                </c:pt>
                <c:pt idx="131">
                  <c:v>16.939</c:v>
                </c:pt>
                <c:pt idx="132">
                  <c:v>17.094999999999999</c:v>
                </c:pt>
                <c:pt idx="133">
                  <c:v>17.408999999999999</c:v>
                </c:pt>
                <c:pt idx="134">
                  <c:v>17.472999999999999</c:v>
                </c:pt>
                <c:pt idx="135">
                  <c:v>17.556000000000001</c:v>
                </c:pt>
                <c:pt idx="136">
                  <c:v>17.611000000000001</c:v>
                </c:pt>
                <c:pt idx="137">
                  <c:v>18.193999999999999</c:v>
                </c:pt>
                <c:pt idx="138">
                  <c:v>18.902999999999999</c:v>
                </c:pt>
                <c:pt idx="139">
                  <c:v>19.408000000000001</c:v>
                </c:pt>
                <c:pt idx="140">
                  <c:v>19.510000000000002</c:v>
                </c:pt>
                <c:pt idx="141">
                  <c:v>19.823</c:v>
                </c:pt>
                <c:pt idx="142">
                  <c:v>19.861000000000001</c:v>
                </c:pt>
                <c:pt idx="143">
                  <c:v>20.023</c:v>
                </c:pt>
                <c:pt idx="144">
                  <c:v>20.050999999999998</c:v>
                </c:pt>
                <c:pt idx="145">
                  <c:v>20.257999999999999</c:v>
                </c:pt>
                <c:pt idx="146">
                  <c:v>20.693999999999999</c:v>
                </c:pt>
                <c:pt idx="147">
                  <c:v>21.030999999999999</c:v>
                </c:pt>
                <c:pt idx="148">
                  <c:v>21.341999999999999</c:v>
                </c:pt>
                <c:pt idx="149">
                  <c:v>21.9</c:v>
                </c:pt>
                <c:pt idx="150">
                  <c:v>22.097999999999999</c:v>
                </c:pt>
                <c:pt idx="151">
                  <c:v>22.308</c:v>
                </c:pt>
                <c:pt idx="152">
                  <c:v>22.558</c:v>
                </c:pt>
                <c:pt idx="153">
                  <c:v>22.608000000000001</c:v>
                </c:pt>
                <c:pt idx="154">
                  <c:v>23.042000000000002</c:v>
                </c:pt>
                <c:pt idx="155">
                  <c:v>23.440999999999999</c:v>
                </c:pt>
                <c:pt idx="156">
                  <c:v>23.664999999999999</c:v>
                </c:pt>
                <c:pt idx="157">
                  <c:v>23.940999999999999</c:v>
                </c:pt>
                <c:pt idx="158">
                  <c:v>24.073</c:v>
                </c:pt>
                <c:pt idx="159">
                  <c:v>24.67</c:v>
                </c:pt>
                <c:pt idx="160">
                  <c:v>25.884</c:v>
                </c:pt>
                <c:pt idx="161">
                  <c:v>26.454000000000001</c:v>
                </c:pt>
                <c:pt idx="162">
                  <c:v>27.145</c:v>
                </c:pt>
                <c:pt idx="163">
                  <c:v>28.646000000000001</c:v>
                </c:pt>
                <c:pt idx="164">
                  <c:v>31.507000000000001</c:v>
                </c:pt>
                <c:pt idx="165">
                  <c:v>44.99</c:v>
                </c:pt>
                <c:pt idx="166">
                  <c:v>58.92</c:v>
                </c:pt>
                <c:pt idx="167">
                  <c:v>59.261000000000003</c:v>
                </c:pt>
                <c:pt idx="168">
                  <c:v>78.494</c:v>
                </c:pt>
                <c:pt idx="169">
                  <c:v>97.344999999999999</c:v>
                </c:pt>
                <c:pt idx="170">
                  <c:v>101.425</c:v>
                </c:pt>
                <c:pt idx="171">
                  <c:v>117.236</c:v>
                </c:pt>
                <c:pt idx="172">
                  <c:v>145.983</c:v>
                </c:pt>
                <c:pt idx="173">
                  <c:v>152.71299999999999</c:v>
                </c:pt>
                <c:pt idx="174">
                  <c:v>182.92500000000001</c:v>
                </c:pt>
                <c:pt idx="175">
                  <c:v>233.696</c:v>
                </c:pt>
                <c:pt idx="176">
                  <c:v>256.31200000000001</c:v>
                </c:pt>
                <c:pt idx="177">
                  <c:v>291.28500000000003</c:v>
                </c:pt>
                <c:pt idx="178">
                  <c:v>298.12400000000002</c:v>
                </c:pt>
                <c:pt idx="179">
                  <c:v>299.75200000000001</c:v>
                </c:pt>
                <c:pt idx="180">
                  <c:v>306.33999999999997</c:v>
                </c:pt>
                <c:pt idx="181">
                  <c:v>402.09899999999999</c:v>
                </c:pt>
                <c:pt idx="182">
                  <c:v>455.214</c:v>
                </c:pt>
                <c:pt idx="183">
                  <c:v>476.66699999999997</c:v>
                </c:pt>
                <c:pt idx="184">
                  <c:v>478.88600000000002</c:v>
                </c:pt>
                <c:pt idx="185">
                  <c:v>483.38</c:v>
                </c:pt>
                <c:pt idx="186">
                  <c:v>486.10500000000002</c:v>
                </c:pt>
                <c:pt idx="187">
                  <c:v>505.28300000000002</c:v>
                </c:pt>
                <c:pt idx="188">
                  <c:v>508.13499999999999</c:v>
                </c:pt>
                <c:pt idx="189">
                  <c:v>531.21299999999997</c:v>
                </c:pt>
                <c:pt idx="190">
                  <c:v>541.14599999999996</c:v>
                </c:pt>
                <c:pt idx="191">
                  <c:v>565.96</c:v>
                </c:pt>
                <c:pt idx="192">
                  <c:v>570.48199999999997</c:v>
                </c:pt>
                <c:pt idx="193">
                  <c:v>589.50300000000004</c:v>
                </c:pt>
                <c:pt idx="194">
                  <c:v>642.94299999999998</c:v>
                </c:pt>
                <c:pt idx="195">
                  <c:v>755.58100000000002</c:v>
                </c:pt>
                <c:pt idx="196">
                  <c:v>761.02700000000004</c:v>
                </c:pt>
                <c:pt idx="197">
                  <c:v>763.447</c:v>
                </c:pt>
                <c:pt idx="198">
                  <c:v>766.10400000000004</c:v>
                </c:pt>
                <c:pt idx="199">
                  <c:v>805.06600000000003</c:v>
                </c:pt>
                <c:pt idx="200">
                  <c:v>836.08900000000006</c:v>
                </c:pt>
                <c:pt idx="201">
                  <c:v>1065.0540000000001</c:v>
                </c:pt>
                <c:pt idx="202">
                  <c:v>1071.932</c:v>
                </c:pt>
                <c:pt idx="203">
                  <c:v>1220.396</c:v>
                </c:pt>
                <c:pt idx="204">
                  <c:v>1303.922</c:v>
                </c:pt>
                <c:pt idx="205">
                  <c:v>1369.393</c:v>
                </c:pt>
                <c:pt idx="206">
                  <c:v>1371.2539999999999</c:v>
                </c:pt>
                <c:pt idx="207">
                  <c:v>1498.3979999999999</c:v>
                </c:pt>
                <c:pt idx="208">
                  <c:v>1596.2170000000001</c:v>
                </c:pt>
                <c:pt idx="209">
                  <c:v>1618.3389999999999</c:v>
                </c:pt>
                <c:pt idx="210">
                  <c:v>1644.8420000000001</c:v>
                </c:pt>
                <c:pt idx="211">
                  <c:v>2075.5450000000001</c:v>
                </c:pt>
                <c:pt idx="212">
                  <c:v>2322.3609999999999</c:v>
                </c:pt>
                <c:pt idx="213">
                  <c:v>3002.558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E6E-4DC9-8439-A07C937AE119}"/>
            </c:ext>
          </c:extLst>
        </c:ser>
        <c:ser>
          <c:idx val="11"/>
          <c:order val="11"/>
          <c:spPr>
            <a:ln w="28575" cap="rnd">
              <a:solidFill>
                <a:schemeClr val="accent2">
                  <a:tint val="4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Time 5x5'!$B$13:$HG$13</c:f>
              <c:numCache>
                <c:formatCode>General</c:formatCode>
                <c:ptCount val="214"/>
                <c:pt idx="0">
                  <c:v>1.4E-2</c:v>
                </c:pt>
                <c:pt idx="1">
                  <c:v>5.0999999999999997E-2</c:v>
                </c:pt>
                <c:pt idx="2">
                  <c:v>5.0999999999999997E-2</c:v>
                </c:pt>
                <c:pt idx="3">
                  <c:v>5.2999999999999999E-2</c:v>
                </c:pt>
                <c:pt idx="4">
                  <c:v>6.4000000000000001E-2</c:v>
                </c:pt>
                <c:pt idx="5">
                  <c:v>7.1999999999999995E-2</c:v>
                </c:pt>
                <c:pt idx="6">
                  <c:v>7.9000000000000001E-2</c:v>
                </c:pt>
                <c:pt idx="7">
                  <c:v>8.4000000000000005E-2</c:v>
                </c:pt>
                <c:pt idx="8">
                  <c:v>8.5000000000000006E-2</c:v>
                </c:pt>
                <c:pt idx="9">
                  <c:v>8.7999999999999995E-2</c:v>
                </c:pt>
                <c:pt idx="10">
                  <c:v>0.09</c:v>
                </c:pt>
                <c:pt idx="11">
                  <c:v>0.109</c:v>
                </c:pt>
                <c:pt idx="12">
                  <c:v>0.111</c:v>
                </c:pt>
                <c:pt idx="13">
                  <c:v>0.12</c:v>
                </c:pt>
                <c:pt idx="14">
                  <c:v>0.124</c:v>
                </c:pt>
                <c:pt idx="15">
                  <c:v>0.13100000000000001</c:v>
                </c:pt>
                <c:pt idx="16">
                  <c:v>0.13900000000000001</c:v>
                </c:pt>
                <c:pt idx="17">
                  <c:v>0.159</c:v>
                </c:pt>
                <c:pt idx="18">
                  <c:v>0.16300000000000001</c:v>
                </c:pt>
                <c:pt idx="19">
                  <c:v>0.16400000000000001</c:v>
                </c:pt>
                <c:pt idx="20">
                  <c:v>0.16700000000000001</c:v>
                </c:pt>
                <c:pt idx="21">
                  <c:v>0.16800000000000001</c:v>
                </c:pt>
                <c:pt idx="22">
                  <c:v>0.16900000000000001</c:v>
                </c:pt>
                <c:pt idx="23">
                  <c:v>0.17100000000000001</c:v>
                </c:pt>
                <c:pt idx="24">
                  <c:v>0.17299999999999999</c:v>
                </c:pt>
                <c:pt idx="25">
                  <c:v>0.19</c:v>
                </c:pt>
                <c:pt idx="26">
                  <c:v>0.193</c:v>
                </c:pt>
                <c:pt idx="27">
                  <c:v>0.19400000000000001</c:v>
                </c:pt>
                <c:pt idx="28">
                  <c:v>0.19700000000000001</c:v>
                </c:pt>
                <c:pt idx="29">
                  <c:v>0.20200000000000001</c:v>
                </c:pt>
                <c:pt idx="30">
                  <c:v>0.20200000000000001</c:v>
                </c:pt>
                <c:pt idx="31">
                  <c:v>0.20300000000000001</c:v>
                </c:pt>
                <c:pt idx="32">
                  <c:v>0.20599999999999999</c:v>
                </c:pt>
                <c:pt idx="33">
                  <c:v>0.21299999999999999</c:v>
                </c:pt>
                <c:pt idx="34">
                  <c:v>0.214</c:v>
                </c:pt>
                <c:pt idx="35">
                  <c:v>0.215</c:v>
                </c:pt>
                <c:pt idx="36">
                  <c:v>0.221</c:v>
                </c:pt>
                <c:pt idx="37">
                  <c:v>0.224</c:v>
                </c:pt>
                <c:pt idx="38">
                  <c:v>0.23100000000000001</c:v>
                </c:pt>
                <c:pt idx="39">
                  <c:v>0.23400000000000001</c:v>
                </c:pt>
                <c:pt idx="40">
                  <c:v>0.23499999999999999</c:v>
                </c:pt>
                <c:pt idx="41">
                  <c:v>0.23899999999999999</c:v>
                </c:pt>
                <c:pt idx="42">
                  <c:v>0.24299999999999999</c:v>
                </c:pt>
                <c:pt idx="43">
                  <c:v>0.25</c:v>
                </c:pt>
                <c:pt idx="44">
                  <c:v>0.25700000000000001</c:v>
                </c:pt>
                <c:pt idx="45">
                  <c:v>0.25700000000000001</c:v>
                </c:pt>
                <c:pt idx="46">
                  <c:v>0.26100000000000001</c:v>
                </c:pt>
                <c:pt idx="47">
                  <c:v>0.26100000000000001</c:v>
                </c:pt>
                <c:pt idx="48">
                  <c:v>0.26500000000000001</c:v>
                </c:pt>
                <c:pt idx="49">
                  <c:v>0.26700000000000002</c:v>
                </c:pt>
                <c:pt idx="50">
                  <c:v>0.26700000000000002</c:v>
                </c:pt>
                <c:pt idx="51">
                  <c:v>0.27200000000000002</c:v>
                </c:pt>
                <c:pt idx="52">
                  <c:v>0.28399999999999997</c:v>
                </c:pt>
                <c:pt idx="53">
                  <c:v>0.28399999999999997</c:v>
                </c:pt>
                <c:pt idx="54">
                  <c:v>0.28999999999999998</c:v>
                </c:pt>
                <c:pt idx="55">
                  <c:v>0.31</c:v>
                </c:pt>
                <c:pt idx="56">
                  <c:v>0.316</c:v>
                </c:pt>
                <c:pt idx="57">
                  <c:v>0.32100000000000001</c:v>
                </c:pt>
                <c:pt idx="58">
                  <c:v>0.32500000000000001</c:v>
                </c:pt>
                <c:pt idx="59">
                  <c:v>0.33100000000000002</c:v>
                </c:pt>
                <c:pt idx="60">
                  <c:v>0.33200000000000002</c:v>
                </c:pt>
                <c:pt idx="61">
                  <c:v>0.33700000000000002</c:v>
                </c:pt>
                <c:pt idx="62">
                  <c:v>0.33900000000000002</c:v>
                </c:pt>
                <c:pt idx="63">
                  <c:v>0.35</c:v>
                </c:pt>
                <c:pt idx="64">
                  <c:v>0.35599999999999998</c:v>
                </c:pt>
                <c:pt idx="65">
                  <c:v>0.36299999999999999</c:v>
                </c:pt>
                <c:pt idx="66">
                  <c:v>0.36499999999999999</c:v>
                </c:pt>
                <c:pt idx="67">
                  <c:v>0.36699999999999999</c:v>
                </c:pt>
                <c:pt idx="68">
                  <c:v>0.38500000000000001</c:v>
                </c:pt>
                <c:pt idx="69">
                  <c:v>0.38500000000000001</c:v>
                </c:pt>
                <c:pt idx="70">
                  <c:v>0.38500000000000001</c:v>
                </c:pt>
                <c:pt idx="71">
                  <c:v>0.39</c:v>
                </c:pt>
                <c:pt idx="72">
                  <c:v>0.39100000000000001</c:v>
                </c:pt>
                <c:pt idx="73">
                  <c:v>0.4</c:v>
                </c:pt>
                <c:pt idx="74">
                  <c:v>0.40200000000000002</c:v>
                </c:pt>
                <c:pt idx="75">
                  <c:v>0.40899999999999997</c:v>
                </c:pt>
                <c:pt idx="76">
                  <c:v>0.41299999999999998</c:v>
                </c:pt>
                <c:pt idx="77">
                  <c:v>0.41699999999999998</c:v>
                </c:pt>
                <c:pt idx="78">
                  <c:v>0.41899999999999998</c:v>
                </c:pt>
                <c:pt idx="79">
                  <c:v>0.43</c:v>
                </c:pt>
                <c:pt idx="80">
                  <c:v>0.44</c:v>
                </c:pt>
                <c:pt idx="81">
                  <c:v>0.45200000000000001</c:v>
                </c:pt>
                <c:pt idx="82">
                  <c:v>0.46300000000000002</c:v>
                </c:pt>
                <c:pt idx="83">
                  <c:v>0.46500000000000002</c:v>
                </c:pt>
                <c:pt idx="84">
                  <c:v>0.47199999999999998</c:v>
                </c:pt>
                <c:pt idx="85">
                  <c:v>0.47699999999999998</c:v>
                </c:pt>
                <c:pt idx="86">
                  <c:v>0.47899999999999998</c:v>
                </c:pt>
                <c:pt idx="87">
                  <c:v>0.47899999999999998</c:v>
                </c:pt>
                <c:pt idx="88">
                  <c:v>0.48099999999999998</c:v>
                </c:pt>
                <c:pt idx="89">
                  <c:v>0.497</c:v>
                </c:pt>
                <c:pt idx="90">
                  <c:v>0.50900000000000001</c:v>
                </c:pt>
                <c:pt idx="91">
                  <c:v>0.51</c:v>
                </c:pt>
                <c:pt idx="92">
                  <c:v>0.51200000000000001</c:v>
                </c:pt>
                <c:pt idx="93">
                  <c:v>0.51800000000000002</c:v>
                </c:pt>
                <c:pt idx="94">
                  <c:v>0.52300000000000002</c:v>
                </c:pt>
                <c:pt idx="95">
                  <c:v>0.52800000000000002</c:v>
                </c:pt>
                <c:pt idx="96">
                  <c:v>0.53700000000000003</c:v>
                </c:pt>
                <c:pt idx="97">
                  <c:v>0.53900000000000003</c:v>
                </c:pt>
                <c:pt idx="98">
                  <c:v>0.55500000000000005</c:v>
                </c:pt>
                <c:pt idx="99">
                  <c:v>0.56000000000000005</c:v>
                </c:pt>
                <c:pt idx="100">
                  <c:v>0.56200000000000006</c:v>
                </c:pt>
                <c:pt idx="101">
                  <c:v>0.56200000000000006</c:v>
                </c:pt>
                <c:pt idx="102">
                  <c:v>0.56299999999999994</c:v>
                </c:pt>
                <c:pt idx="103">
                  <c:v>0.56399999999999995</c:v>
                </c:pt>
                <c:pt idx="104">
                  <c:v>0.56899999999999995</c:v>
                </c:pt>
                <c:pt idx="105">
                  <c:v>0.57399999999999995</c:v>
                </c:pt>
                <c:pt idx="106">
                  <c:v>0.57499999999999996</c:v>
                </c:pt>
                <c:pt idx="107">
                  <c:v>0.57499999999999996</c:v>
                </c:pt>
                <c:pt idx="108">
                  <c:v>0.59</c:v>
                </c:pt>
                <c:pt idx="109">
                  <c:v>0.59599999999999997</c:v>
                </c:pt>
                <c:pt idx="110">
                  <c:v>0.60899999999999999</c:v>
                </c:pt>
                <c:pt idx="111">
                  <c:v>0.61199999999999999</c:v>
                </c:pt>
                <c:pt idx="112">
                  <c:v>0.61499999999999999</c:v>
                </c:pt>
                <c:pt idx="113">
                  <c:v>0.621</c:v>
                </c:pt>
                <c:pt idx="114">
                  <c:v>0.621</c:v>
                </c:pt>
                <c:pt idx="115">
                  <c:v>0.63500000000000001</c:v>
                </c:pt>
                <c:pt idx="116">
                  <c:v>0.63900000000000001</c:v>
                </c:pt>
                <c:pt idx="117">
                  <c:v>0.64700000000000002</c:v>
                </c:pt>
                <c:pt idx="118">
                  <c:v>0.66700000000000004</c:v>
                </c:pt>
                <c:pt idx="119">
                  <c:v>0.68799999999999994</c:v>
                </c:pt>
                <c:pt idx="120">
                  <c:v>0.69099999999999995</c:v>
                </c:pt>
                <c:pt idx="121">
                  <c:v>0.69499999999999995</c:v>
                </c:pt>
                <c:pt idx="122">
                  <c:v>0.69699999999999995</c:v>
                </c:pt>
                <c:pt idx="123">
                  <c:v>0.72099999999999997</c:v>
                </c:pt>
                <c:pt idx="124">
                  <c:v>0.73499999999999999</c:v>
                </c:pt>
                <c:pt idx="125">
                  <c:v>0.74399999999999999</c:v>
                </c:pt>
                <c:pt idx="126">
                  <c:v>0.752</c:v>
                </c:pt>
                <c:pt idx="127">
                  <c:v>0.754</c:v>
                </c:pt>
                <c:pt idx="128">
                  <c:v>0.76</c:v>
                </c:pt>
                <c:pt idx="129">
                  <c:v>0.76700000000000002</c:v>
                </c:pt>
                <c:pt idx="130">
                  <c:v>0.77</c:v>
                </c:pt>
                <c:pt idx="131">
                  <c:v>0.81100000000000005</c:v>
                </c:pt>
                <c:pt idx="132">
                  <c:v>0.82</c:v>
                </c:pt>
                <c:pt idx="133">
                  <c:v>0.82499999999999996</c:v>
                </c:pt>
                <c:pt idx="134">
                  <c:v>0.82599999999999996</c:v>
                </c:pt>
                <c:pt idx="135">
                  <c:v>0.85799999999999998</c:v>
                </c:pt>
                <c:pt idx="136">
                  <c:v>0.86699999999999999</c:v>
                </c:pt>
                <c:pt idx="137">
                  <c:v>0.86699999999999999</c:v>
                </c:pt>
                <c:pt idx="138">
                  <c:v>0.871</c:v>
                </c:pt>
                <c:pt idx="139">
                  <c:v>0.89200000000000002</c:v>
                </c:pt>
                <c:pt idx="140">
                  <c:v>0.89300000000000002</c:v>
                </c:pt>
                <c:pt idx="141">
                  <c:v>0.91400000000000003</c:v>
                </c:pt>
                <c:pt idx="142">
                  <c:v>0.91800000000000004</c:v>
                </c:pt>
                <c:pt idx="143">
                  <c:v>0.92200000000000004</c:v>
                </c:pt>
                <c:pt idx="144">
                  <c:v>0.92400000000000004</c:v>
                </c:pt>
                <c:pt idx="145">
                  <c:v>0.96</c:v>
                </c:pt>
                <c:pt idx="146">
                  <c:v>0.96</c:v>
                </c:pt>
                <c:pt idx="147">
                  <c:v>0.98499999999999999</c:v>
                </c:pt>
                <c:pt idx="148">
                  <c:v>0.99099999999999999</c:v>
                </c:pt>
                <c:pt idx="149">
                  <c:v>1</c:v>
                </c:pt>
                <c:pt idx="150">
                  <c:v>1.0009999999999999</c:v>
                </c:pt>
                <c:pt idx="151">
                  <c:v>1.0209999999999999</c:v>
                </c:pt>
                <c:pt idx="152">
                  <c:v>1.06</c:v>
                </c:pt>
                <c:pt idx="153">
                  <c:v>1.093</c:v>
                </c:pt>
                <c:pt idx="154">
                  <c:v>1.1200000000000001</c:v>
                </c:pt>
                <c:pt idx="155">
                  <c:v>1.1439999999999999</c:v>
                </c:pt>
                <c:pt idx="156">
                  <c:v>1.153</c:v>
                </c:pt>
                <c:pt idx="157">
                  <c:v>1.206</c:v>
                </c:pt>
                <c:pt idx="158">
                  <c:v>1.218</c:v>
                </c:pt>
                <c:pt idx="159">
                  <c:v>1.22</c:v>
                </c:pt>
                <c:pt idx="160">
                  <c:v>1.2370000000000001</c:v>
                </c:pt>
                <c:pt idx="161">
                  <c:v>1.2549999999999999</c:v>
                </c:pt>
                <c:pt idx="162">
                  <c:v>1.2949999999999999</c:v>
                </c:pt>
                <c:pt idx="163">
                  <c:v>1.3120000000000001</c:v>
                </c:pt>
                <c:pt idx="164">
                  <c:v>1.3180000000000001</c:v>
                </c:pt>
                <c:pt idx="165">
                  <c:v>1.321</c:v>
                </c:pt>
                <c:pt idx="166">
                  <c:v>1.3620000000000001</c:v>
                </c:pt>
                <c:pt idx="167">
                  <c:v>1.3620000000000001</c:v>
                </c:pt>
                <c:pt idx="168">
                  <c:v>1.3720000000000001</c:v>
                </c:pt>
                <c:pt idx="169">
                  <c:v>1.3779999999999999</c:v>
                </c:pt>
                <c:pt idx="170">
                  <c:v>1.385</c:v>
                </c:pt>
                <c:pt idx="171">
                  <c:v>1.427</c:v>
                </c:pt>
                <c:pt idx="172">
                  <c:v>1.4610000000000001</c:v>
                </c:pt>
                <c:pt idx="173">
                  <c:v>1.4650000000000001</c:v>
                </c:pt>
                <c:pt idx="174">
                  <c:v>1.494</c:v>
                </c:pt>
                <c:pt idx="175">
                  <c:v>1.4950000000000001</c:v>
                </c:pt>
                <c:pt idx="176">
                  <c:v>1.51</c:v>
                </c:pt>
                <c:pt idx="177">
                  <c:v>1.5249999999999999</c:v>
                </c:pt>
                <c:pt idx="178">
                  <c:v>1.5389999999999999</c:v>
                </c:pt>
                <c:pt idx="179">
                  <c:v>1.5529999999999999</c:v>
                </c:pt>
                <c:pt idx="180">
                  <c:v>1.5589999999999999</c:v>
                </c:pt>
                <c:pt idx="181">
                  <c:v>1.5840000000000001</c:v>
                </c:pt>
                <c:pt idx="182">
                  <c:v>1.587</c:v>
                </c:pt>
                <c:pt idx="183">
                  <c:v>1.605</c:v>
                </c:pt>
                <c:pt idx="184">
                  <c:v>1.6220000000000001</c:v>
                </c:pt>
                <c:pt idx="185">
                  <c:v>1.6279999999999999</c:v>
                </c:pt>
                <c:pt idx="186">
                  <c:v>1.6379999999999999</c:v>
                </c:pt>
                <c:pt idx="187">
                  <c:v>1.647</c:v>
                </c:pt>
                <c:pt idx="188">
                  <c:v>1.655</c:v>
                </c:pt>
                <c:pt idx="189">
                  <c:v>1.694</c:v>
                </c:pt>
                <c:pt idx="190">
                  <c:v>1.7450000000000001</c:v>
                </c:pt>
                <c:pt idx="191">
                  <c:v>1.804</c:v>
                </c:pt>
                <c:pt idx="192">
                  <c:v>1.8440000000000001</c:v>
                </c:pt>
                <c:pt idx="193">
                  <c:v>1.887</c:v>
                </c:pt>
                <c:pt idx="194">
                  <c:v>1.91</c:v>
                </c:pt>
                <c:pt idx="195">
                  <c:v>1.976</c:v>
                </c:pt>
                <c:pt idx="196">
                  <c:v>2.0110000000000001</c:v>
                </c:pt>
                <c:pt idx="197">
                  <c:v>2.089</c:v>
                </c:pt>
                <c:pt idx="198">
                  <c:v>2.14</c:v>
                </c:pt>
                <c:pt idx="199">
                  <c:v>2.4660000000000002</c:v>
                </c:pt>
                <c:pt idx="200">
                  <c:v>2.5070000000000001</c:v>
                </c:pt>
                <c:pt idx="201">
                  <c:v>2.552</c:v>
                </c:pt>
                <c:pt idx="202">
                  <c:v>2.5950000000000002</c:v>
                </c:pt>
                <c:pt idx="203">
                  <c:v>2.6259999999999999</c:v>
                </c:pt>
                <c:pt idx="204">
                  <c:v>3.2320000000000002</c:v>
                </c:pt>
                <c:pt idx="205">
                  <c:v>3.7709999999999999</c:v>
                </c:pt>
                <c:pt idx="206">
                  <c:v>3.9670000000000001</c:v>
                </c:pt>
                <c:pt idx="207">
                  <c:v>4.109</c:v>
                </c:pt>
                <c:pt idx="208">
                  <c:v>6.7439999999999998</c:v>
                </c:pt>
                <c:pt idx="209">
                  <c:v>7.0179999999999998</c:v>
                </c:pt>
                <c:pt idx="210">
                  <c:v>7.7</c:v>
                </c:pt>
                <c:pt idx="211">
                  <c:v>8.6289999999999996</c:v>
                </c:pt>
                <c:pt idx="212">
                  <c:v>8.9920000000000009</c:v>
                </c:pt>
                <c:pt idx="213">
                  <c:v>1311.8330000000001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E6E-4DC9-8439-A07C937AE1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5018479"/>
        <c:axId val="1817570655"/>
      </c:lineChart>
      <c:catAx>
        <c:axId val="148501847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17570655"/>
        <c:crosses val="autoZero"/>
        <c:auto val="1"/>
        <c:lblAlgn val="ctr"/>
        <c:lblOffset val="100"/>
        <c:noMultiLvlLbl val="0"/>
      </c:catAx>
      <c:valAx>
        <c:axId val="181757065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01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5x5 With Symmetry and Edge Constraints Steps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5x5'!$B$2:$HG$2</c:f>
              <c:numCache>
                <c:formatCode>General</c:formatCode>
                <c:ptCount val="214"/>
                <c:pt idx="0">
                  <c:v>6998780</c:v>
                </c:pt>
                <c:pt idx="1">
                  <c:v>9186265</c:v>
                </c:pt>
                <c:pt idx="2">
                  <c:v>9761604</c:v>
                </c:pt>
                <c:pt idx="3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F-47BF-A87A-4EFD6F45041C}"/>
            </c:ext>
          </c:extLst>
        </c:ser>
        <c:ser>
          <c:idx val="1"/>
          <c:order val="1"/>
          <c:spPr>
            <a:ln w="28575" cap="rnd">
              <a:solidFill>
                <a:schemeClr val="accent2">
                  <a:shade val="5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5x5'!$B$3:$HG$3</c:f>
              <c:numCache>
                <c:formatCode>General</c:formatCode>
                <c:ptCount val="214"/>
                <c:pt idx="0">
                  <c:v>6998779</c:v>
                </c:pt>
                <c:pt idx="1">
                  <c:v>9186066</c:v>
                </c:pt>
                <c:pt idx="2">
                  <c:v>9761603</c:v>
                </c:pt>
                <c:pt idx="3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F-47BF-A87A-4EFD6F45041C}"/>
            </c:ext>
          </c:extLst>
        </c:ser>
        <c:ser>
          <c:idx val="2"/>
          <c:order val="2"/>
          <c:spPr>
            <a:ln w="28575" cap="rnd">
              <a:solidFill>
                <a:schemeClr val="accent2">
                  <a:shade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5x5'!$B$4:$HG$4</c:f>
              <c:numCache>
                <c:formatCode>General</c:formatCode>
                <c:ptCount val="214"/>
                <c:pt idx="0">
                  <c:v>638252</c:v>
                </c:pt>
                <c:pt idx="1">
                  <c:v>3577999</c:v>
                </c:pt>
                <c:pt idx="2">
                  <c:v>6998779</c:v>
                </c:pt>
                <c:pt idx="3">
                  <c:v>9186066</c:v>
                </c:pt>
                <c:pt idx="4">
                  <c:v>9761603</c:v>
                </c:pt>
                <c:pt idx="5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F-47BF-A87A-4EFD6F45041C}"/>
            </c:ext>
          </c:extLst>
        </c:ser>
        <c:ser>
          <c:idx val="3"/>
          <c:order val="3"/>
          <c:spPr>
            <a:ln w="28575" cap="rnd">
              <a:solidFill>
                <a:schemeClr val="accent2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5x5'!$B$5:$HG$5</c:f>
              <c:numCache>
                <c:formatCode>General</c:formatCode>
                <c:ptCount val="214"/>
                <c:pt idx="0">
                  <c:v>553735</c:v>
                </c:pt>
                <c:pt idx="1">
                  <c:v>791556</c:v>
                </c:pt>
                <c:pt idx="2">
                  <c:v>886053</c:v>
                </c:pt>
                <c:pt idx="3">
                  <c:v>1371770</c:v>
                </c:pt>
                <c:pt idx="4">
                  <c:v>1432730</c:v>
                </c:pt>
                <c:pt idx="5">
                  <c:v>1448216</c:v>
                </c:pt>
                <c:pt idx="6">
                  <c:v>1600527</c:v>
                </c:pt>
                <c:pt idx="7">
                  <c:v>1653194</c:v>
                </c:pt>
                <c:pt idx="8">
                  <c:v>1931717</c:v>
                </c:pt>
                <c:pt idx="9">
                  <c:v>2171646</c:v>
                </c:pt>
                <c:pt idx="10">
                  <c:v>2355743</c:v>
                </c:pt>
                <c:pt idx="11">
                  <c:v>2388039</c:v>
                </c:pt>
                <c:pt idx="12">
                  <c:v>2712402</c:v>
                </c:pt>
                <c:pt idx="13">
                  <c:v>3315277</c:v>
                </c:pt>
                <c:pt idx="14">
                  <c:v>4250017</c:v>
                </c:pt>
                <c:pt idx="15">
                  <c:v>4906425</c:v>
                </c:pt>
                <c:pt idx="16">
                  <c:v>5390372</c:v>
                </c:pt>
                <c:pt idx="17">
                  <c:v>5509240</c:v>
                </c:pt>
                <c:pt idx="18">
                  <c:v>6076955</c:v>
                </c:pt>
                <c:pt idx="19">
                  <c:v>6506567</c:v>
                </c:pt>
                <c:pt idx="20">
                  <c:v>6763289</c:v>
                </c:pt>
                <c:pt idx="21">
                  <c:v>7108430</c:v>
                </c:pt>
                <c:pt idx="22">
                  <c:v>7520489</c:v>
                </c:pt>
                <c:pt idx="23">
                  <c:v>7695386</c:v>
                </c:pt>
                <c:pt idx="24">
                  <c:v>7706140</c:v>
                </c:pt>
                <c:pt idx="25">
                  <c:v>8595017</c:v>
                </c:pt>
                <c:pt idx="26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CF-47BF-A87A-4EFD6F45041C}"/>
            </c:ext>
          </c:extLst>
        </c:ser>
        <c:ser>
          <c:idx val="4"/>
          <c:order val="4"/>
          <c:spPr>
            <a:ln w="28575" cap="rnd">
              <a:solidFill>
                <a:schemeClr val="accent2">
                  <a:shade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5x5'!$B$6:$HG$6</c:f>
              <c:numCache>
                <c:formatCode>General</c:formatCode>
                <c:ptCount val="214"/>
                <c:pt idx="0">
                  <c:v>472728</c:v>
                </c:pt>
                <c:pt idx="1">
                  <c:v>484145</c:v>
                </c:pt>
                <c:pt idx="2">
                  <c:v>505948</c:v>
                </c:pt>
                <c:pt idx="3">
                  <c:v>531609</c:v>
                </c:pt>
                <c:pt idx="4">
                  <c:v>599148</c:v>
                </c:pt>
                <c:pt idx="5">
                  <c:v>683192</c:v>
                </c:pt>
                <c:pt idx="6">
                  <c:v>684478</c:v>
                </c:pt>
                <c:pt idx="7">
                  <c:v>745864</c:v>
                </c:pt>
                <c:pt idx="8">
                  <c:v>1017102</c:v>
                </c:pt>
                <c:pt idx="9">
                  <c:v>1017203</c:v>
                </c:pt>
                <c:pt idx="10">
                  <c:v>1072201</c:v>
                </c:pt>
                <c:pt idx="11">
                  <c:v>1111286</c:v>
                </c:pt>
                <c:pt idx="12">
                  <c:v>1159073</c:v>
                </c:pt>
                <c:pt idx="13">
                  <c:v>1184838</c:v>
                </c:pt>
                <c:pt idx="14">
                  <c:v>1187735</c:v>
                </c:pt>
                <c:pt idx="15">
                  <c:v>1221900</c:v>
                </c:pt>
                <c:pt idx="16">
                  <c:v>1223401</c:v>
                </c:pt>
                <c:pt idx="17">
                  <c:v>1278044</c:v>
                </c:pt>
                <c:pt idx="18">
                  <c:v>1308122</c:v>
                </c:pt>
                <c:pt idx="19">
                  <c:v>1410285</c:v>
                </c:pt>
                <c:pt idx="20">
                  <c:v>1435462</c:v>
                </c:pt>
                <c:pt idx="21">
                  <c:v>1495597</c:v>
                </c:pt>
                <c:pt idx="22">
                  <c:v>1530572</c:v>
                </c:pt>
                <c:pt idx="23">
                  <c:v>1532759</c:v>
                </c:pt>
                <c:pt idx="24">
                  <c:v>1547856</c:v>
                </c:pt>
                <c:pt idx="25">
                  <c:v>1760940</c:v>
                </c:pt>
                <c:pt idx="26">
                  <c:v>1778340</c:v>
                </c:pt>
                <c:pt idx="27">
                  <c:v>1781862</c:v>
                </c:pt>
                <c:pt idx="28">
                  <c:v>1815680</c:v>
                </c:pt>
                <c:pt idx="29">
                  <c:v>1822652</c:v>
                </c:pt>
                <c:pt idx="30">
                  <c:v>1855535</c:v>
                </c:pt>
                <c:pt idx="31">
                  <c:v>1877975</c:v>
                </c:pt>
                <c:pt idx="32">
                  <c:v>1952644</c:v>
                </c:pt>
                <c:pt idx="33">
                  <c:v>1995873</c:v>
                </c:pt>
                <c:pt idx="34">
                  <c:v>2087126</c:v>
                </c:pt>
                <c:pt idx="35">
                  <c:v>2135356</c:v>
                </c:pt>
                <c:pt idx="36">
                  <c:v>2138719</c:v>
                </c:pt>
                <c:pt idx="37">
                  <c:v>2347653</c:v>
                </c:pt>
                <c:pt idx="38">
                  <c:v>2475734</c:v>
                </c:pt>
                <c:pt idx="39">
                  <c:v>2629214</c:v>
                </c:pt>
                <c:pt idx="40">
                  <c:v>2631172</c:v>
                </c:pt>
                <c:pt idx="41">
                  <c:v>2663148</c:v>
                </c:pt>
                <c:pt idx="42">
                  <c:v>3150071</c:v>
                </c:pt>
                <c:pt idx="43">
                  <c:v>3253882</c:v>
                </c:pt>
                <c:pt idx="44">
                  <c:v>3266357</c:v>
                </c:pt>
                <c:pt idx="45">
                  <c:v>3386460</c:v>
                </c:pt>
                <c:pt idx="46">
                  <c:v>3401159</c:v>
                </c:pt>
                <c:pt idx="47">
                  <c:v>3446063</c:v>
                </c:pt>
                <c:pt idx="48">
                  <c:v>3475532</c:v>
                </c:pt>
                <c:pt idx="49">
                  <c:v>3510718</c:v>
                </c:pt>
                <c:pt idx="50">
                  <c:v>3546263</c:v>
                </c:pt>
                <c:pt idx="51">
                  <c:v>3777041</c:v>
                </c:pt>
                <c:pt idx="52">
                  <c:v>3822976</c:v>
                </c:pt>
                <c:pt idx="53">
                  <c:v>3825833</c:v>
                </c:pt>
                <c:pt idx="54">
                  <c:v>3916494</c:v>
                </c:pt>
                <c:pt idx="55">
                  <c:v>3917107</c:v>
                </c:pt>
                <c:pt idx="56">
                  <c:v>4221459</c:v>
                </c:pt>
                <c:pt idx="57">
                  <c:v>4398059</c:v>
                </c:pt>
                <c:pt idx="58">
                  <c:v>4517465</c:v>
                </c:pt>
                <c:pt idx="59">
                  <c:v>4592108</c:v>
                </c:pt>
                <c:pt idx="60">
                  <c:v>4653428</c:v>
                </c:pt>
                <c:pt idx="61">
                  <c:v>4760435</c:v>
                </c:pt>
                <c:pt idx="62">
                  <c:v>4801534</c:v>
                </c:pt>
                <c:pt idx="63">
                  <c:v>5258171</c:v>
                </c:pt>
                <c:pt idx="64">
                  <c:v>5685110</c:v>
                </c:pt>
                <c:pt idx="65">
                  <c:v>5759009</c:v>
                </c:pt>
                <c:pt idx="66">
                  <c:v>5805448</c:v>
                </c:pt>
                <c:pt idx="67">
                  <c:v>5985045</c:v>
                </c:pt>
                <c:pt idx="68">
                  <c:v>6286946</c:v>
                </c:pt>
                <c:pt idx="69">
                  <c:v>6329763</c:v>
                </c:pt>
                <c:pt idx="70">
                  <c:v>6494037</c:v>
                </c:pt>
                <c:pt idx="71">
                  <c:v>6843988</c:v>
                </c:pt>
                <c:pt idx="72">
                  <c:v>7137522</c:v>
                </c:pt>
                <c:pt idx="73">
                  <c:v>7202789</c:v>
                </c:pt>
                <c:pt idx="74">
                  <c:v>7397350</c:v>
                </c:pt>
                <c:pt idx="75">
                  <c:v>7642951</c:v>
                </c:pt>
                <c:pt idx="76">
                  <c:v>8545550</c:v>
                </c:pt>
                <c:pt idx="77">
                  <c:v>8595532</c:v>
                </c:pt>
                <c:pt idx="78">
                  <c:v>8772383</c:v>
                </c:pt>
                <c:pt idx="79">
                  <c:v>8814148</c:v>
                </c:pt>
                <c:pt idx="80">
                  <c:v>8972052</c:v>
                </c:pt>
                <c:pt idx="81">
                  <c:v>9245863</c:v>
                </c:pt>
                <c:pt idx="82">
                  <c:v>9589264</c:v>
                </c:pt>
                <c:pt idx="83">
                  <c:v>9671196</c:v>
                </c:pt>
                <c:pt idx="84">
                  <c:v>9674340</c:v>
                </c:pt>
                <c:pt idx="85">
                  <c:v>9759584</c:v>
                </c:pt>
                <c:pt idx="86">
                  <c:v>9788778</c:v>
                </c:pt>
                <c:pt idx="87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CF-47BF-A87A-4EFD6F45041C}"/>
            </c:ext>
          </c:extLst>
        </c:ser>
        <c:ser>
          <c:idx val="5"/>
          <c:order val="5"/>
          <c:spPr>
            <a:ln w="28575" cap="rnd">
              <a:solidFill>
                <a:schemeClr val="accent2">
                  <a:shade val="9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5x5'!$B$7:$HG$7</c:f>
              <c:numCache>
                <c:formatCode>General</c:formatCode>
                <c:ptCount val="214"/>
                <c:pt idx="0">
                  <c:v>254658</c:v>
                </c:pt>
                <c:pt idx="1">
                  <c:v>301361</c:v>
                </c:pt>
                <c:pt idx="2">
                  <c:v>343022</c:v>
                </c:pt>
                <c:pt idx="3">
                  <c:v>419751</c:v>
                </c:pt>
                <c:pt idx="4">
                  <c:v>442449</c:v>
                </c:pt>
                <c:pt idx="5">
                  <c:v>453244</c:v>
                </c:pt>
                <c:pt idx="6">
                  <c:v>467582</c:v>
                </c:pt>
                <c:pt idx="7">
                  <c:v>479983</c:v>
                </c:pt>
                <c:pt idx="8">
                  <c:v>513305</c:v>
                </c:pt>
                <c:pt idx="9">
                  <c:v>568301</c:v>
                </c:pt>
                <c:pt idx="10">
                  <c:v>586111</c:v>
                </c:pt>
                <c:pt idx="11">
                  <c:v>586253</c:v>
                </c:pt>
                <c:pt idx="12">
                  <c:v>605343</c:v>
                </c:pt>
                <c:pt idx="13">
                  <c:v>677017</c:v>
                </c:pt>
                <c:pt idx="14">
                  <c:v>688150</c:v>
                </c:pt>
                <c:pt idx="15">
                  <c:v>744824</c:v>
                </c:pt>
                <c:pt idx="16">
                  <c:v>783484</c:v>
                </c:pt>
                <c:pt idx="17">
                  <c:v>792230</c:v>
                </c:pt>
                <c:pt idx="18">
                  <c:v>825565</c:v>
                </c:pt>
                <c:pt idx="19">
                  <c:v>864051</c:v>
                </c:pt>
                <c:pt idx="20">
                  <c:v>916479</c:v>
                </c:pt>
                <c:pt idx="21">
                  <c:v>958697</c:v>
                </c:pt>
                <c:pt idx="22">
                  <c:v>969021</c:v>
                </c:pt>
                <c:pt idx="23">
                  <c:v>979561</c:v>
                </c:pt>
                <c:pt idx="24">
                  <c:v>997128</c:v>
                </c:pt>
                <c:pt idx="25">
                  <c:v>1037116</c:v>
                </c:pt>
                <c:pt idx="26">
                  <c:v>1048175</c:v>
                </c:pt>
                <c:pt idx="27">
                  <c:v>1051695</c:v>
                </c:pt>
                <c:pt idx="28">
                  <c:v>1067935</c:v>
                </c:pt>
                <c:pt idx="29">
                  <c:v>1076290</c:v>
                </c:pt>
                <c:pt idx="30">
                  <c:v>1082447</c:v>
                </c:pt>
                <c:pt idx="31">
                  <c:v>1087246</c:v>
                </c:pt>
                <c:pt idx="32">
                  <c:v>1088249</c:v>
                </c:pt>
                <c:pt idx="33">
                  <c:v>1096489</c:v>
                </c:pt>
                <c:pt idx="34">
                  <c:v>1132823</c:v>
                </c:pt>
                <c:pt idx="35">
                  <c:v>1159991</c:v>
                </c:pt>
                <c:pt idx="36">
                  <c:v>1208181</c:v>
                </c:pt>
                <c:pt idx="37">
                  <c:v>1235625</c:v>
                </c:pt>
                <c:pt idx="38">
                  <c:v>1253287</c:v>
                </c:pt>
                <c:pt idx="39">
                  <c:v>1264204</c:v>
                </c:pt>
                <c:pt idx="40">
                  <c:v>1280413</c:v>
                </c:pt>
                <c:pt idx="41">
                  <c:v>1287026</c:v>
                </c:pt>
                <c:pt idx="42">
                  <c:v>1360640</c:v>
                </c:pt>
                <c:pt idx="43">
                  <c:v>1361955</c:v>
                </c:pt>
                <c:pt idx="44">
                  <c:v>1366012</c:v>
                </c:pt>
                <c:pt idx="45">
                  <c:v>1384866</c:v>
                </c:pt>
                <c:pt idx="46">
                  <c:v>1390716</c:v>
                </c:pt>
                <c:pt idx="47">
                  <c:v>1465828</c:v>
                </c:pt>
                <c:pt idx="48">
                  <c:v>1481333</c:v>
                </c:pt>
                <c:pt idx="49">
                  <c:v>1509676</c:v>
                </c:pt>
                <c:pt idx="50">
                  <c:v>1509707</c:v>
                </c:pt>
                <c:pt idx="51">
                  <c:v>1524757</c:v>
                </c:pt>
                <c:pt idx="52">
                  <c:v>1569510</c:v>
                </c:pt>
                <c:pt idx="53">
                  <c:v>1587282</c:v>
                </c:pt>
                <c:pt idx="54">
                  <c:v>1602253</c:v>
                </c:pt>
                <c:pt idx="55">
                  <c:v>1609796</c:v>
                </c:pt>
                <c:pt idx="56">
                  <c:v>1657361</c:v>
                </c:pt>
                <c:pt idx="57">
                  <c:v>1692260</c:v>
                </c:pt>
                <c:pt idx="58">
                  <c:v>1692727</c:v>
                </c:pt>
                <c:pt idx="59">
                  <c:v>1702900</c:v>
                </c:pt>
                <c:pt idx="60">
                  <c:v>1723926</c:v>
                </c:pt>
                <c:pt idx="61">
                  <c:v>1740413</c:v>
                </c:pt>
                <c:pt idx="62">
                  <c:v>1749477</c:v>
                </c:pt>
                <c:pt idx="63">
                  <c:v>1751407</c:v>
                </c:pt>
                <c:pt idx="64">
                  <c:v>1775280</c:v>
                </c:pt>
                <c:pt idx="65">
                  <c:v>1851431</c:v>
                </c:pt>
                <c:pt idx="66">
                  <c:v>1866635</c:v>
                </c:pt>
                <c:pt idx="67">
                  <c:v>1924551</c:v>
                </c:pt>
                <c:pt idx="68">
                  <c:v>1935436</c:v>
                </c:pt>
                <c:pt idx="69">
                  <c:v>1972892</c:v>
                </c:pt>
                <c:pt idx="70">
                  <c:v>1984268</c:v>
                </c:pt>
                <c:pt idx="71">
                  <c:v>2021905</c:v>
                </c:pt>
                <c:pt idx="72">
                  <c:v>2065516</c:v>
                </c:pt>
                <c:pt idx="73">
                  <c:v>2071360</c:v>
                </c:pt>
                <c:pt idx="74">
                  <c:v>2090501</c:v>
                </c:pt>
                <c:pt idx="75">
                  <c:v>2099385</c:v>
                </c:pt>
                <c:pt idx="76">
                  <c:v>2119704</c:v>
                </c:pt>
                <c:pt idx="77">
                  <c:v>2157547</c:v>
                </c:pt>
                <c:pt idx="78">
                  <c:v>2161718</c:v>
                </c:pt>
                <c:pt idx="79">
                  <c:v>2247221</c:v>
                </c:pt>
                <c:pt idx="80">
                  <c:v>2306810</c:v>
                </c:pt>
                <c:pt idx="81">
                  <c:v>2339790</c:v>
                </c:pt>
                <c:pt idx="82">
                  <c:v>2347908</c:v>
                </c:pt>
                <c:pt idx="83">
                  <c:v>2382951</c:v>
                </c:pt>
                <c:pt idx="84">
                  <c:v>2441661</c:v>
                </c:pt>
                <c:pt idx="85">
                  <c:v>2441829</c:v>
                </c:pt>
                <c:pt idx="86">
                  <c:v>2441964</c:v>
                </c:pt>
                <c:pt idx="87">
                  <c:v>2558036</c:v>
                </c:pt>
                <c:pt idx="88">
                  <c:v>2572207</c:v>
                </c:pt>
                <c:pt idx="89">
                  <c:v>2575179</c:v>
                </c:pt>
                <c:pt idx="90">
                  <c:v>2620176</c:v>
                </c:pt>
                <c:pt idx="91">
                  <c:v>2696887</c:v>
                </c:pt>
                <c:pt idx="92">
                  <c:v>2739774</c:v>
                </c:pt>
                <c:pt idx="93">
                  <c:v>2807766</c:v>
                </c:pt>
                <c:pt idx="94">
                  <c:v>2813971</c:v>
                </c:pt>
                <c:pt idx="95">
                  <c:v>2816212</c:v>
                </c:pt>
                <c:pt idx="96">
                  <c:v>2842472</c:v>
                </c:pt>
                <c:pt idx="97">
                  <c:v>2851909</c:v>
                </c:pt>
                <c:pt idx="98">
                  <c:v>2857620</c:v>
                </c:pt>
                <c:pt idx="99">
                  <c:v>2948239</c:v>
                </c:pt>
                <c:pt idx="100">
                  <c:v>2961783</c:v>
                </c:pt>
                <c:pt idx="101">
                  <c:v>3079579</c:v>
                </c:pt>
                <c:pt idx="102">
                  <c:v>3101839</c:v>
                </c:pt>
                <c:pt idx="103">
                  <c:v>3128660</c:v>
                </c:pt>
                <c:pt idx="104">
                  <c:v>3148437</c:v>
                </c:pt>
                <c:pt idx="105">
                  <c:v>3164077</c:v>
                </c:pt>
                <c:pt idx="106">
                  <c:v>3238790</c:v>
                </c:pt>
                <c:pt idx="107">
                  <c:v>3270909</c:v>
                </c:pt>
                <c:pt idx="108">
                  <c:v>3273564</c:v>
                </c:pt>
                <c:pt idx="109">
                  <c:v>3281036</c:v>
                </c:pt>
                <c:pt idx="110">
                  <c:v>3301267</c:v>
                </c:pt>
                <c:pt idx="111">
                  <c:v>3443483</c:v>
                </c:pt>
                <c:pt idx="112">
                  <c:v>3457906</c:v>
                </c:pt>
                <c:pt idx="113">
                  <c:v>3492121</c:v>
                </c:pt>
                <c:pt idx="114">
                  <c:v>3507536</c:v>
                </c:pt>
                <c:pt idx="115">
                  <c:v>3518098</c:v>
                </c:pt>
                <c:pt idx="116">
                  <c:v>3606892</c:v>
                </c:pt>
                <c:pt idx="117">
                  <c:v>3726569</c:v>
                </c:pt>
                <c:pt idx="118">
                  <c:v>3739632</c:v>
                </c:pt>
                <c:pt idx="119">
                  <c:v>3811054</c:v>
                </c:pt>
                <c:pt idx="120">
                  <c:v>3987123</c:v>
                </c:pt>
                <c:pt idx="121">
                  <c:v>4222619</c:v>
                </c:pt>
                <c:pt idx="122">
                  <c:v>4254294</c:v>
                </c:pt>
                <c:pt idx="123">
                  <c:v>4263140</c:v>
                </c:pt>
                <c:pt idx="124">
                  <c:v>4283866</c:v>
                </c:pt>
                <c:pt idx="125">
                  <c:v>4403066</c:v>
                </c:pt>
                <c:pt idx="126">
                  <c:v>4495848</c:v>
                </c:pt>
                <c:pt idx="127">
                  <c:v>4638417</c:v>
                </c:pt>
                <c:pt idx="128">
                  <c:v>4830705</c:v>
                </c:pt>
                <c:pt idx="129">
                  <c:v>4990477</c:v>
                </c:pt>
                <c:pt idx="130">
                  <c:v>5409460</c:v>
                </c:pt>
                <c:pt idx="131">
                  <c:v>5461997</c:v>
                </c:pt>
                <c:pt idx="132">
                  <c:v>5530385</c:v>
                </c:pt>
                <c:pt idx="133">
                  <c:v>5748967</c:v>
                </c:pt>
                <c:pt idx="134">
                  <c:v>5852733</c:v>
                </c:pt>
                <c:pt idx="135">
                  <c:v>5954170</c:v>
                </c:pt>
                <c:pt idx="136">
                  <c:v>6021837</c:v>
                </c:pt>
                <c:pt idx="137">
                  <c:v>6026402</c:v>
                </c:pt>
                <c:pt idx="138">
                  <c:v>6181674</c:v>
                </c:pt>
                <c:pt idx="139">
                  <c:v>6258095</c:v>
                </c:pt>
                <c:pt idx="140">
                  <c:v>6323139</c:v>
                </c:pt>
                <c:pt idx="141">
                  <c:v>6536042</c:v>
                </c:pt>
                <c:pt idx="142">
                  <c:v>6620786</c:v>
                </c:pt>
                <c:pt idx="143">
                  <c:v>6660430</c:v>
                </c:pt>
                <c:pt idx="144">
                  <c:v>6757954</c:v>
                </c:pt>
                <c:pt idx="145">
                  <c:v>6763803</c:v>
                </c:pt>
                <c:pt idx="146">
                  <c:v>6843462</c:v>
                </c:pt>
                <c:pt idx="147">
                  <c:v>7415834</c:v>
                </c:pt>
                <c:pt idx="148">
                  <c:v>7604823</c:v>
                </c:pt>
                <c:pt idx="149">
                  <c:v>7847791</c:v>
                </c:pt>
                <c:pt idx="150">
                  <c:v>7964290</c:v>
                </c:pt>
                <c:pt idx="151">
                  <c:v>7991713</c:v>
                </c:pt>
                <c:pt idx="152">
                  <c:v>8064399</c:v>
                </c:pt>
                <c:pt idx="153">
                  <c:v>8212862</c:v>
                </c:pt>
                <c:pt idx="154">
                  <c:v>8266557</c:v>
                </c:pt>
                <c:pt idx="155">
                  <c:v>8279187</c:v>
                </c:pt>
                <c:pt idx="156">
                  <c:v>8991620</c:v>
                </c:pt>
                <c:pt idx="157">
                  <c:v>9106450</c:v>
                </c:pt>
                <c:pt idx="158">
                  <c:v>9494250</c:v>
                </c:pt>
                <c:pt idx="159">
                  <c:v>9938323</c:v>
                </c:pt>
                <c:pt idx="160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CF-47BF-A87A-4EFD6F45041C}"/>
            </c:ext>
          </c:extLst>
        </c:ser>
        <c:ser>
          <c:idx val="6"/>
          <c:order val="6"/>
          <c:spPr>
            <a:ln w="28575" cap="rnd">
              <a:solidFill>
                <a:schemeClr val="accent2">
                  <a:tint val="9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5x5'!$B$8:$HG$8</c:f>
              <c:numCache>
                <c:formatCode>General</c:formatCode>
                <c:ptCount val="214"/>
                <c:pt idx="0">
                  <c:v>39355</c:v>
                </c:pt>
                <c:pt idx="1">
                  <c:v>88378</c:v>
                </c:pt>
                <c:pt idx="2">
                  <c:v>175447</c:v>
                </c:pt>
                <c:pt idx="3">
                  <c:v>230559</c:v>
                </c:pt>
                <c:pt idx="4">
                  <c:v>280826</c:v>
                </c:pt>
                <c:pt idx="5">
                  <c:v>283860</c:v>
                </c:pt>
                <c:pt idx="6">
                  <c:v>286131</c:v>
                </c:pt>
                <c:pt idx="7">
                  <c:v>335209</c:v>
                </c:pt>
                <c:pt idx="8">
                  <c:v>339323</c:v>
                </c:pt>
                <c:pt idx="9">
                  <c:v>344528</c:v>
                </c:pt>
                <c:pt idx="10">
                  <c:v>359673</c:v>
                </c:pt>
                <c:pt idx="11">
                  <c:v>359946</c:v>
                </c:pt>
                <c:pt idx="12">
                  <c:v>365705</c:v>
                </c:pt>
                <c:pt idx="13">
                  <c:v>374595</c:v>
                </c:pt>
                <c:pt idx="14">
                  <c:v>398772</c:v>
                </c:pt>
                <c:pt idx="15">
                  <c:v>399299</c:v>
                </c:pt>
                <c:pt idx="16">
                  <c:v>401928</c:v>
                </c:pt>
                <c:pt idx="17">
                  <c:v>402500</c:v>
                </c:pt>
                <c:pt idx="18">
                  <c:v>406062</c:v>
                </c:pt>
                <c:pt idx="19">
                  <c:v>409030</c:v>
                </c:pt>
                <c:pt idx="20">
                  <c:v>430675</c:v>
                </c:pt>
                <c:pt idx="21">
                  <c:v>432934</c:v>
                </c:pt>
                <c:pt idx="22">
                  <c:v>445619</c:v>
                </c:pt>
                <c:pt idx="23">
                  <c:v>477905</c:v>
                </c:pt>
                <c:pt idx="24">
                  <c:v>495753</c:v>
                </c:pt>
                <c:pt idx="25">
                  <c:v>502217</c:v>
                </c:pt>
                <c:pt idx="26">
                  <c:v>502409</c:v>
                </c:pt>
                <c:pt idx="27">
                  <c:v>523179</c:v>
                </c:pt>
                <c:pt idx="28">
                  <c:v>562189</c:v>
                </c:pt>
                <c:pt idx="29">
                  <c:v>586251</c:v>
                </c:pt>
                <c:pt idx="30">
                  <c:v>606538</c:v>
                </c:pt>
                <c:pt idx="31">
                  <c:v>657114</c:v>
                </c:pt>
                <c:pt idx="32">
                  <c:v>662837</c:v>
                </c:pt>
                <c:pt idx="33">
                  <c:v>696819</c:v>
                </c:pt>
                <c:pt idx="34">
                  <c:v>712491</c:v>
                </c:pt>
                <c:pt idx="35">
                  <c:v>748846</c:v>
                </c:pt>
                <c:pt idx="36">
                  <c:v>754615</c:v>
                </c:pt>
                <c:pt idx="37">
                  <c:v>766138</c:v>
                </c:pt>
                <c:pt idx="38">
                  <c:v>819782</c:v>
                </c:pt>
                <c:pt idx="39">
                  <c:v>821198</c:v>
                </c:pt>
                <c:pt idx="40">
                  <c:v>832863</c:v>
                </c:pt>
                <c:pt idx="41">
                  <c:v>838627</c:v>
                </c:pt>
                <c:pt idx="42">
                  <c:v>841768</c:v>
                </c:pt>
                <c:pt idx="43">
                  <c:v>850089</c:v>
                </c:pt>
                <c:pt idx="44">
                  <c:v>882655</c:v>
                </c:pt>
                <c:pt idx="45">
                  <c:v>885282</c:v>
                </c:pt>
                <c:pt idx="46">
                  <c:v>901639</c:v>
                </c:pt>
                <c:pt idx="47">
                  <c:v>903485</c:v>
                </c:pt>
                <c:pt idx="48">
                  <c:v>920004</c:v>
                </c:pt>
                <c:pt idx="49">
                  <c:v>930122</c:v>
                </c:pt>
                <c:pt idx="50">
                  <c:v>938088</c:v>
                </c:pt>
                <c:pt idx="51">
                  <c:v>961658</c:v>
                </c:pt>
                <c:pt idx="52">
                  <c:v>966196</c:v>
                </c:pt>
                <c:pt idx="53">
                  <c:v>966322</c:v>
                </c:pt>
                <c:pt idx="54">
                  <c:v>968022</c:v>
                </c:pt>
                <c:pt idx="55">
                  <c:v>971035</c:v>
                </c:pt>
                <c:pt idx="56">
                  <c:v>977322</c:v>
                </c:pt>
                <c:pt idx="57">
                  <c:v>984686</c:v>
                </c:pt>
                <c:pt idx="58">
                  <c:v>1037519</c:v>
                </c:pt>
                <c:pt idx="59">
                  <c:v>1049156</c:v>
                </c:pt>
                <c:pt idx="60">
                  <c:v>1074432</c:v>
                </c:pt>
                <c:pt idx="61">
                  <c:v>1081809</c:v>
                </c:pt>
                <c:pt idx="62">
                  <c:v>1083836</c:v>
                </c:pt>
                <c:pt idx="63">
                  <c:v>1087746</c:v>
                </c:pt>
                <c:pt idx="64">
                  <c:v>1089466</c:v>
                </c:pt>
                <c:pt idx="65">
                  <c:v>1092253</c:v>
                </c:pt>
                <c:pt idx="66">
                  <c:v>1105482</c:v>
                </c:pt>
                <c:pt idx="67">
                  <c:v>1118012</c:v>
                </c:pt>
                <c:pt idx="68">
                  <c:v>1143871</c:v>
                </c:pt>
                <c:pt idx="69">
                  <c:v>1144975</c:v>
                </c:pt>
                <c:pt idx="70">
                  <c:v>1157042</c:v>
                </c:pt>
                <c:pt idx="71">
                  <c:v>1197176</c:v>
                </c:pt>
                <c:pt idx="72">
                  <c:v>1223261</c:v>
                </c:pt>
                <c:pt idx="73">
                  <c:v>1227446</c:v>
                </c:pt>
                <c:pt idx="74">
                  <c:v>1249440</c:v>
                </c:pt>
                <c:pt idx="75">
                  <c:v>1256497</c:v>
                </c:pt>
                <c:pt idx="76">
                  <c:v>1260126</c:v>
                </c:pt>
                <c:pt idx="77">
                  <c:v>1262029</c:v>
                </c:pt>
                <c:pt idx="78">
                  <c:v>1265367</c:v>
                </c:pt>
                <c:pt idx="79">
                  <c:v>1267874</c:v>
                </c:pt>
                <c:pt idx="80">
                  <c:v>1278199</c:v>
                </c:pt>
                <c:pt idx="81">
                  <c:v>1295682</c:v>
                </c:pt>
                <c:pt idx="82">
                  <c:v>1314828</c:v>
                </c:pt>
                <c:pt idx="83">
                  <c:v>1324166</c:v>
                </c:pt>
                <c:pt idx="84">
                  <c:v>1344157</c:v>
                </c:pt>
                <c:pt idx="85">
                  <c:v>1371180</c:v>
                </c:pt>
                <c:pt idx="86">
                  <c:v>1377356</c:v>
                </c:pt>
                <c:pt idx="87">
                  <c:v>1383940</c:v>
                </c:pt>
                <c:pt idx="88">
                  <c:v>1397030</c:v>
                </c:pt>
                <c:pt idx="89">
                  <c:v>1433124</c:v>
                </c:pt>
                <c:pt idx="90">
                  <c:v>1434824</c:v>
                </c:pt>
                <c:pt idx="91">
                  <c:v>1443809</c:v>
                </c:pt>
                <c:pt idx="92">
                  <c:v>1450151</c:v>
                </c:pt>
                <c:pt idx="93">
                  <c:v>1469645</c:v>
                </c:pt>
                <c:pt idx="94">
                  <c:v>1483556</c:v>
                </c:pt>
                <c:pt idx="95">
                  <c:v>1506045</c:v>
                </c:pt>
                <c:pt idx="96">
                  <c:v>1519570</c:v>
                </c:pt>
                <c:pt idx="97">
                  <c:v>1536303</c:v>
                </c:pt>
                <c:pt idx="98">
                  <c:v>1552715</c:v>
                </c:pt>
                <c:pt idx="99">
                  <c:v>1554134</c:v>
                </c:pt>
                <c:pt idx="100">
                  <c:v>1572573</c:v>
                </c:pt>
                <c:pt idx="101">
                  <c:v>1577201</c:v>
                </c:pt>
                <c:pt idx="102">
                  <c:v>1578650</c:v>
                </c:pt>
                <c:pt idx="103">
                  <c:v>1607802</c:v>
                </c:pt>
                <c:pt idx="104">
                  <c:v>1626107</c:v>
                </c:pt>
                <c:pt idx="105">
                  <c:v>1645355</c:v>
                </c:pt>
                <c:pt idx="106">
                  <c:v>1700903</c:v>
                </c:pt>
                <c:pt idx="107">
                  <c:v>1728625</c:v>
                </c:pt>
                <c:pt idx="108">
                  <c:v>1767929</c:v>
                </c:pt>
                <c:pt idx="109">
                  <c:v>1777856</c:v>
                </c:pt>
                <c:pt idx="110">
                  <c:v>1805490</c:v>
                </c:pt>
                <c:pt idx="111">
                  <c:v>1880831</c:v>
                </c:pt>
                <c:pt idx="112">
                  <c:v>1880946</c:v>
                </c:pt>
                <c:pt idx="113">
                  <c:v>1896950</c:v>
                </c:pt>
                <c:pt idx="114">
                  <c:v>1914007</c:v>
                </c:pt>
                <c:pt idx="115">
                  <c:v>1954156</c:v>
                </c:pt>
                <c:pt idx="116">
                  <c:v>1963691</c:v>
                </c:pt>
                <c:pt idx="117">
                  <c:v>1970358</c:v>
                </c:pt>
                <c:pt idx="118">
                  <c:v>1975247</c:v>
                </c:pt>
                <c:pt idx="119">
                  <c:v>1998448</c:v>
                </c:pt>
                <c:pt idx="120">
                  <c:v>2008350</c:v>
                </c:pt>
                <c:pt idx="121">
                  <c:v>2013723</c:v>
                </c:pt>
                <c:pt idx="122">
                  <c:v>2020716</c:v>
                </c:pt>
                <c:pt idx="123">
                  <c:v>2093427</c:v>
                </c:pt>
                <c:pt idx="124">
                  <c:v>2141685</c:v>
                </c:pt>
                <c:pt idx="125">
                  <c:v>2174189</c:v>
                </c:pt>
                <c:pt idx="126">
                  <c:v>2192721</c:v>
                </c:pt>
                <c:pt idx="127">
                  <c:v>2243567</c:v>
                </c:pt>
                <c:pt idx="128">
                  <c:v>2248365</c:v>
                </c:pt>
                <c:pt idx="129">
                  <c:v>2272040</c:v>
                </c:pt>
                <c:pt idx="130">
                  <c:v>2310863</c:v>
                </c:pt>
                <c:pt idx="131">
                  <c:v>2389308</c:v>
                </c:pt>
                <c:pt idx="132">
                  <c:v>2405496</c:v>
                </c:pt>
                <c:pt idx="133">
                  <c:v>2412992</c:v>
                </c:pt>
                <c:pt idx="134">
                  <c:v>2416759</c:v>
                </c:pt>
                <c:pt idx="135">
                  <c:v>2422777</c:v>
                </c:pt>
                <c:pt idx="136">
                  <c:v>2441154</c:v>
                </c:pt>
                <c:pt idx="137">
                  <c:v>2508155</c:v>
                </c:pt>
                <c:pt idx="138">
                  <c:v>2535405</c:v>
                </c:pt>
                <c:pt idx="139">
                  <c:v>2558472</c:v>
                </c:pt>
                <c:pt idx="140">
                  <c:v>2601709</c:v>
                </c:pt>
                <c:pt idx="141">
                  <c:v>2625254</c:v>
                </c:pt>
                <c:pt idx="142">
                  <c:v>2635181</c:v>
                </c:pt>
                <c:pt idx="143">
                  <c:v>2638361</c:v>
                </c:pt>
                <c:pt idx="144">
                  <c:v>2652846</c:v>
                </c:pt>
                <c:pt idx="145">
                  <c:v>2672785</c:v>
                </c:pt>
                <c:pt idx="146">
                  <c:v>2700215</c:v>
                </c:pt>
                <c:pt idx="147">
                  <c:v>2702446</c:v>
                </c:pt>
                <c:pt idx="148">
                  <c:v>2704692</c:v>
                </c:pt>
                <c:pt idx="149">
                  <c:v>2724661</c:v>
                </c:pt>
                <c:pt idx="150">
                  <c:v>2729620</c:v>
                </c:pt>
                <c:pt idx="151">
                  <c:v>2866864</c:v>
                </c:pt>
                <c:pt idx="152">
                  <c:v>2881886</c:v>
                </c:pt>
                <c:pt idx="153">
                  <c:v>3052362</c:v>
                </c:pt>
                <c:pt idx="154">
                  <c:v>3069904</c:v>
                </c:pt>
                <c:pt idx="155">
                  <c:v>3082027</c:v>
                </c:pt>
                <c:pt idx="156">
                  <c:v>3158130</c:v>
                </c:pt>
                <c:pt idx="157">
                  <c:v>3186369</c:v>
                </c:pt>
                <c:pt idx="158">
                  <c:v>3234528</c:v>
                </c:pt>
                <c:pt idx="159">
                  <c:v>3275618</c:v>
                </c:pt>
                <c:pt idx="160">
                  <c:v>3303138</c:v>
                </c:pt>
                <c:pt idx="161">
                  <c:v>3338490</c:v>
                </c:pt>
                <c:pt idx="162">
                  <c:v>3339472</c:v>
                </c:pt>
                <c:pt idx="163">
                  <c:v>3362757</c:v>
                </c:pt>
                <c:pt idx="164">
                  <c:v>3410574</c:v>
                </c:pt>
                <c:pt idx="165">
                  <c:v>3426585</c:v>
                </c:pt>
                <c:pt idx="166">
                  <c:v>3435250</c:v>
                </c:pt>
                <c:pt idx="167">
                  <c:v>3500305</c:v>
                </c:pt>
                <c:pt idx="168">
                  <c:v>3681639</c:v>
                </c:pt>
                <c:pt idx="169">
                  <c:v>3703534</c:v>
                </c:pt>
                <c:pt idx="170">
                  <c:v>3771270</c:v>
                </c:pt>
                <c:pt idx="171">
                  <c:v>3909746</c:v>
                </c:pt>
                <c:pt idx="172">
                  <c:v>4115679</c:v>
                </c:pt>
                <c:pt idx="173">
                  <c:v>4147346</c:v>
                </c:pt>
                <c:pt idx="174">
                  <c:v>4245138</c:v>
                </c:pt>
                <c:pt idx="175">
                  <c:v>4684173</c:v>
                </c:pt>
                <c:pt idx="176">
                  <c:v>4710024</c:v>
                </c:pt>
                <c:pt idx="177">
                  <c:v>4741614</c:v>
                </c:pt>
                <c:pt idx="178">
                  <c:v>4905263</c:v>
                </c:pt>
                <c:pt idx="179">
                  <c:v>5127566</c:v>
                </c:pt>
                <c:pt idx="180">
                  <c:v>5228376</c:v>
                </c:pt>
                <c:pt idx="181">
                  <c:v>5303763</c:v>
                </c:pt>
                <c:pt idx="182">
                  <c:v>5497313</c:v>
                </c:pt>
                <c:pt idx="183">
                  <c:v>5622980</c:v>
                </c:pt>
                <c:pt idx="184">
                  <c:v>5757894</c:v>
                </c:pt>
                <c:pt idx="185">
                  <c:v>6155312</c:v>
                </c:pt>
                <c:pt idx="186">
                  <c:v>6363567</c:v>
                </c:pt>
                <c:pt idx="187">
                  <c:v>6534688</c:v>
                </c:pt>
                <c:pt idx="188">
                  <c:v>7439563</c:v>
                </c:pt>
                <c:pt idx="189">
                  <c:v>7771485</c:v>
                </c:pt>
                <c:pt idx="190">
                  <c:v>8051553</c:v>
                </c:pt>
                <c:pt idx="191">
                  <c:v>8072776</c:v>
                </c:pt>
                <c:pt idx="192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CF-47BF-A87A-4EFD6F45041C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tint val="8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5x5'!$B$9:$HG$9</c:f>
              <c:numCache>
                <c:formatCode>General</c:formatCode>
                <c:ptCount val="214"/>
                <c:pt idx="0">
                  <c:v>29741</c:v>
                </c:pt>
                <c:pt idx="1">
                  <c:v>61109</c:v>
                </c:pt>
                <c:pt idx="2">
                  <c:v>123869</c:v>
                </c:pt>
                <c:pt idx="3">
                  <c:v>146380</c:v>
                </c:pt>
                <c:pt idx="4">
                  <c:v>150672</c:v>
                </c:pt>
                <c:pt idx="5">
                  <c:v>157978</c:v>
                </c:pt>
                <c:pt idx="6">
                  <c:v>167726</c:v>
                </c:pt>
                <c:pt idx="7">
                  <c:v>168340</c:v>
                </c:pt>
                <c:pt idx="8">
                  <c:v>179235</c:v>
                </c:pt>
                <c:pt idx="9">
                  <c:v>191180</c:v>
                </c:pt>
                <c:pt idx="10">
                  <c:v>197058</c:v>
                </c:pt>
                <c:pt idx="11">
                  <c:v>200333</c:v>
                </c:pt>
                <c:pt idx="12">
                  <c:v>205599</c:v>
                </c:pt>
                <c:pt idx="13">
                  <c:v>207954</c:v>
                </c:pt>
                <c:pt idx="14">
                  <c:v>211878</c:v>
                </c:pt>
                <c:pt idx="15">
                  <c:v>214466</c:v>
                </c:pt>
                <c:pt idx="16">
                  <c:v>236361</c:v>
                </c:pt>
                <c:pt idx="17">
                  <c:v>237634</c:v>
                </c:pt>
                <c:pt idx="18">
                  <c:v>240674</c:v>
                </c:pt>
                <c:pt idx="19">
                  <c:v>248770</c:v>
                </c:pt>
                <c:pt idx="20">
                  <c:v>253466</c:v>
                </c:pt>
                <c:pt idx="21">
                  <c:v>253980</c:v>
                </c:pt>
                <c:pt idx="22">
                  <c:v>271131</c:v>
                </c:pt>
                <c:pt idx="23">
                  <c:v>278017</c:v>
                </c:pt>
                <c:pt idx="24">
                  <c:v>281796</c:v>
                </c:pt>
                <c:pt idx="25">
                  <c:v>291228</c:v>
                </c:pt>
                <c:pt idx="26">
                  <c:v>295216</c:v>
                </c:pt>
                <c:pt idx="27">
                  <c:v>308045</c:v>
                </c:pt>
                <c:pt idx="28">
                  <c:v>320769</c:v>
                </c:pt>
                <c:pt idx="29">
                  <c:v>324452</c:v>
                </c:pt>
                <c:pt idx="30">
                  <c:v>328505</c:v>
                </c:pt>
                <c:pt idx="31">
                  <c:v>331497</c:v>
                </c:pt>
                <c:pt idx="32">
                  <c:v>334771</c:v>
                </c:pt>
                <c:pt idx="33">
                  <c:v>347656</c:v>
                </c:pt>
                <c:pt idx="34">
                  <c:v>358456</c:v>
                </c:pt>
                <c:pt idx="35">
                  <c:v>365589</c:v>
                </c:pt>
                <c:pt idx="36">
                  <c:v>389609</c:v>
                </c:pt>
                <c:pt idx="37">
                  <c:v>412350</c:v>
                </c:pt>
                <c:pt idx="38">
                  <c:v>424111</c:v>
                </c:pt>
                <c:pt idx="39">
                  <c:v>436444</c:v>
                </c:pt>
                <c:pt idx="40">
                  <c:v>460853</c:v>
                </c:pt>
                <c:pt idx="41">
                  <c:v>476901</c:v>
                </c:pt>
                <c:pt idx="42">
                  <c:v>479920</c:v>
                </c:pt>
                <c:pt idx="43">
                  <c:v>494576</c:v>
                </c:pt>
                <c:pt idx="44">
                  <c:v>504602</c:v>
                </c:pt>
                <c:pt idx="45">
                  <c:v>505611</c:v>
                </c:pt>
                <c:pt idx="46">
                  <c:v>509343</c:v>
                </c:pt>
                <c:pt idx="47">
                  <c:v>516200</c:v>
                </c:pt>
                <c:pt idx="48">
                  <c:v>517077</c:v>
                </c:pt>
                <c:pt idx="49">
                  <c:v>528103</c:v>
                </c:pt>
                <c:pt idx="50">
                  <c:v>529047</c:v>
                </c:pt>
                <c:pt idx="51">
                  <c:v>529685</c:v>
                </c:pt>
                <c:pt idx="52">
                  <c:v>530201</c:v>
                </c:pt>
                <c:pt idx="53">
                  <c:v>539795</c:v>
                </c:pt>
                <c:pt idx="54">
                  <c:v>541840</c:v>
                </c:pt>
                <c:pt idx="55">
                  <c:v>550377</c:v>
                </c:pt>
                <c:pt idx="56">
                  <c:v>554430</c:v>
                </c:pt>
                <c:pt idx="57">
                  <c:v>556783</c:v>
                </c:pt>
                <c:pt idx="58">
                  <c:v>564468</c:v>
                </c:pt>
                <c:pt idx="59">
                  <c:v>567604</c:v>
                </c:pt>
                <c:pt idx="60">
                  <c:v>583858</c:v>
                </c:pt>
                <c:pt idx="61">
                  <c:v>585704</c:v>
                </c:pt>
                <c:pt idx="62">
                  <c:v>605533</c:v>
                </c:pt>
                <c:pt idx="63">
                  <c:v>622030</c:v>
                </c:pt>
                <c:pt idx="64">
                  <c:v>631043</c:v>
                </c:pt>
                <c:pt idx="65">
                  <c:v>637565</c:v>
                </c:pt>
                <c:pt idx="66">
                  <c:v>642176</c:v>
                </c:pt>
                <c:pt idx="67">
                  <c:v>654330</c:v>
                </c:pt>
                <c:pt idx="68">
                  <c:v>660955</c:v>
                </c:pt>
                <c:pt idx="69">
                  <c:v>674810</c:v>
                </c:pt>
                <c:pt idx="70">
                  <c:v>679792</c:v>
                </c:pt>
                <c:pt idx="71">
                  <c:v>684520</c:v>
                </c:pt>
                <c:pt idx="72">
                  <c:v>684881</c:v>
                </c:pt>
                <c:pt idx="73">
                  <c:v>695217</c:v>
                </c:pt>
                <c:pt idx="74">
                  <c:v>699489</c:v>
                </c:pt>
                <c:pt idx="75">
                  <c:v>709572</c:v>
                </c:pt>
                <c:pt idx="76">
                  <c:v>719763</c:v>
                </c:pt>
                <c:pt idx="77">
                  <c:v>724725</c:v>
                </c:pt>
                <c:pt idx="78">
                  <c:v>739665</c:v>
                </c:pt>
                <c:pt idx="79">
                  <c:v>757677</c:v>
                </c:pt>
                <c:pt idx="80">
                  <c:v>764766</c:v>
                </c:pt>
                <c:pt idx="81">
                  <c:v>774790</c:v>
                </c:pt>
                <c:pt idx="82">
                  <c:v>812105</c:v>
                </c:pt>
                <c:pt idx="83">
                  <c:v>823543</c:v>
                </c:pt>
                <c:pt idx="84">
                  <c:v>843529</c:v>
                </c:pt>
                <c:pt idx="85">
                  <c:v>854717</c:v>
                </c:pt>
                <c:pt idx="86">
                  <c:v>858358</c:v>
                </c:pt>
                <c:pt idx="87">
                  <c:v>866622</c:v>
                </c:pt>
                <c:pt idx="88">
                  <c:v>877400</c:v>
                </c:pt>
                <c:pt idx="89">
                  <c:v>877823</c:v>
                </c:pt>
                <c:pt idx="90">
                  <c:v>884937</c:v>
                </c:pt>
                <c:pt idx="91">
                  <c:v>892392</c:v>
                </c:pt>
                <c:pt idx="92">
                  <c:v>906548</c:v>
                </c:pt>
                <c:pt idx="93">
                  <c:v>906742</c:v>
                </c:pt>
                <c:pt idx="94">
                  <c:v>918557</c:v>
                </c:pt>
                <c:pt idx="95">
                  <c:v>920882</c:v>
                </c:pt>
                <c:pt idx="96">
                  <c:v>931407</c:v>
                </c:pt>
                <c:pt idx="97">
                  <c:v>933827</c:v>
                </c:pt>
                <c:pt idx="98">
                  <c:v>951827</c:v>
                </c:pt>
                <c:pt idx="99">
                  <c:v>989913</c:v>
                </c:pt>
                <c:pt idx="100">
                  <c:v>1027672</c:v>
                </c:pt>
                <c:pt idx="101">
                  <c:v>1031392</c:v>
                </c:pt>
                <c:pt idx="102">
                  <c:v>1040155</c:v>
                </c:pt>
                <c:pt idx="103">
                  <c:v>1047316</c:v>
                </c:pt>
                <c:pt idx="104">
                  <c:v>1047885</c:v>
                </c:pt>
                <c:pt idx="105">
                  <c:v>1048231</c:v>
                </c:pt>
                <c:pt idx="106">
                  <c:v>1051148</c:v>
                </c:pt>
                <c:pt idx="107">
                  <c:v>1060151</c:v>
                </c:pt>
                <c:pt idx="108">
                  <c:v>1062119</c:v>
                </c:pt>
                <c:pt idx="109">
                  <c:v>1064613</c:v>
                </c:pt>
                <c:pt idx="110">
                  <c:v>1067687</c:v>
                </c:pt>
                <c:pt idx="111">
                  <c:v>1086119</c:v>
                </c:pt>
                <c:pt idx="112">
                  <c:v>1086861</c:v>
                </c:pt>
                <c:pt idx="113">
                  <c:v>1088085</c:v>
                </c:pt>
                <c:pt idx="114">
                  <c:v>1088173</c:v>
                </c:pt>
                <c:pt idx="115">
                  <c:v>1102509</c:v>
                </c:pt>
                <c:pt idx="116">
                  <c:v>1128379</c:v>
                </c:pt>
                <c:pt idx="117">
                  <c:v>1134708</c:v>
                </c:pt>
                <c:pt idx="118">
                  <c:v>1143062</c:v>
                </c:pt>
                <c:pt idx="119">
                  <c:v>1145006</c:v>
                </c:pt>
                <c:pt idx="120">
                  <c:v>1146609</c:v>
                </c:pt>
                <c:pt idx="121">
                  <c:v>1157458</c:v>
                </c:pt>
                <c:pt idx="122">
                  <c:v>1160222</c:v>
                </c:pt>
                <c:pt idx="123">
                  <c:v>1203499</c:v>
                </c:pt>
                <c:pt idx="124">
                  <c:v>1209280</c:v>
                </c:pt>
                <c:pt idx="125">
                  <c:v>1215692</c:v>
                </c:pt>
                <c:pt idx="126">
                  <c:v>1236982</c:v>
                </c:pt>
                <c:pt idx="127">
                  <c:v>1239193</c:v>
                </c:pt>
                <c:pt idx="128">
                  <c:v>1252269</c:v>
                </c:pt>
                <c:pt idx="129">
                  <c:v>1269876</c:v>
                </c:pt>
                <c:pt idx="130">
                  <c:v>1290255</c:v>
                </c:pt>
                <c:pt idx="131">
                  <c:v>1293377</c:v>
                </c:pt>
                <c:pt idx="132">
                  <c:v>1311290</c:v>
                </c:pt>
                <c:pt idx="133">
                  <c:v>1326715</c:v>
                </c:pt>
                <c:pt idx="134">
                  <c:v>1343884</c:v>
                </c:pt>
                <c:pt idx="135">
                  <c:v>1346616</c:v>
                </c:pt>
                <c:pt idx="136">
                  <c:v>1355302</c:v>
                </c:pt>
                <c:pt idx="137">
                  <c:v>1360647</c:v>
                </c:pt>
                <c:pt idx="138">
                  <c:v>1361936</c:v>
                </c:pt>
                <c:pt idx="139">
                  <c:v>1377432</c:v>
                </c:pt>
                <c:pt idx="140">
                  <c:v>1390582</c:v>
                </c:pt>
                <c:pt idx="141">
                  <c:v>1391007</c:v>
                </c:pt>
                <c:pt idx="142">
                  <c:v>1408571</c:v>
                </c:pt>
                <c:pt idx="143">
                  <c:v>1416867</c:v>
                </c:pt>
                <c:pt idx="144">
                  <c:v>1445913</c:v>
                </c:pt>
                <c:pt idx="145">
                  <c:v>1449176</c:v>
                </c:pt>
                <c:pt idx="146">
                  <c:v>1454238</c:v>
                </c:pt>
                <c:pt idx="147">
                  <c:v>1459744</c:v>
                </c:pt>
                <c:pt idx="148">
                  <c:v>1554066</c:v>
                </c:pt>
                <c:pt idx="149">
                  <c:v>1585850</c:v>
                </c:pt>
                <c:pt idx="150">
                  <c:v>1599287</c:v>
                </c:pt>
                <c:pt idx="151">
                  <c:v>1608082</c:v>
                </c:pt>
                <c:pt idx="152">
                  <c:v>1614594</c:v>
                </c:pt>
                <c:pt idx="153">
                  <c:v>1618836</c:v>
                </c:pt>
                <c:pt idx="154">
                  <c:v>1646363</c:v>
                </c:pt>
                <c:pt idx="155">
                  <c:v>1658779</c:v>
                </c:pt>
                <c:pt idx="156">
                  <c:v>1662026</c:v>
                </c:pt>
                <c:pt idx="157">
                  <c:v>1686259</c:v>
                </c:pt>
                <c:pt idx="158">
                  <c:v>1688636</c:v>
                </c:pt>
                <c:pt idx="159">
                  <c:v>1730300</c:v>
                </c:pt>
                <c:pt idx="160">
                  <c:v>1747842</c:v>
                </c:pt>
                <c:pt idx="161">
                  <c:v>1767028</c:v>
                </c:pt>
                <c:pt idx="162">
                  <c:v>1787122</c:v>
                </c:pt>
                <c:pt idx="163">
                  <c:v>1804170</c:v>
                </c:pt>
                <c:pt idx="164">
                  <c:v>1849855</c:v>
                </c:pt>
                <c:pt idx="165">
                  <c:v>1862132</c:v>
                </c:pt>
                <c:pt idx="166">
                  <c:v>1866349</c:v>
                </c:pt>
                <c:pt idx="167">
                  <c:v>1908668</c:v>
                </c:pt>
                <c:pt idx="168">
                  <c:v>1923605</c:v>
                </c:pt>
                <c:pt idx="169">
                  <c:v>1933739</c:v>
                </c:pt>
                <c:pt idx="170">
                  <c:v>2021320</c:v>
                </c:pt>
                <c:pt idx="171">
                  <c:v>2087192</c:v>
                </c:pt>
                <c:pt idx="172">
                  <c:v>2104372</c:v>
                </c:pt>
                <c:pt idx="173">
                  <c:v>2130273</c:v>
                </c:pt>
                <c:pt idx="174">
                  <c:v>2147664</c:v>
                </c:pt>
                <c:pt idx="175">
                  <c:v>2259584</c:v>
                </c:pt>
                <c:pt idx="176">
                  <c:v>2297893</c:v>
                </c:pt>
                <c:pt idx="177">
                  <c:v>2304485</c:v>
                </c:pt>
                <c:pt idx="178">
                  <c:v>2358176</c:v>
                </c:pt>
                <c:pt idx="179">
                  <c:v>2443325</c:v>
                </c:pt>
                <c:pt idx="180">
                  <c:v>2445231</c:v>
                </c:pt>
                <c:pt idx="181">
                  <c:v>2505324</c:v>
                </c:pt>
                <c:pt idx="182">
                  <c:v>2621924</c:v>
                </c:pt>
                <c:pt idx="183">
                  <c:v>2630263</c:v>
                </c:pt>
                <c:pt idx="184">
                  <c:v>2795227</c:v>
                </c:pt>
                <c:pt idx="185">
                  <c:v>2797559</c:v>
                </c:pt>
                <c:pt idx="186">
                  <c:v>2961035</c:v>
                </c:pt>
                <c:pt idx="187">
                  <c:v>3102017</c:v>
                </c:pt>
                <c:pt idx="188">
                  <c:v>3174447</c:v>
                </c:pt>
                <c:pt idx="189">
                  <c:v>3205300</c:v>
                </c:pt>
                <c:pt idx="190">
                  <c:v>3214937</c:v>
                </c:pt>
                <c:pt idx="191">
                  <c:v>3228770</c:v>
                </c:pt>
                <c:pt idx="192">
                  <c:v>3338156</c:v>
                </c:pt>
                <c:pt idx="193">
                  <c:v>3414089</c:v>
                </c:pt>
                <c:pt idx="194">
                  <c:v>3421279</c:v>
                </c:pt>
                <c:pt idx="195">
                  <c:v>3483899</c:v>
                </c:pt>
                <c:pt idx="196">
                  <c:v>3555284</c:v>
                </c:pt>
                <c:pt idx="197">
                  <c:v>3644708</c:v>
                </c:pt>
                <c:pt idx="198">
                  <c:v>4051002</c:v>
                </c:pt>
                <c:pt idx="199">
                  <c:v>4346813</c:v>
                </c:pt>
                <c:pt idx="200">
                  <c:v>4347412</c:v>
                </c:pt>
                <c:pt idx="201">
                  <c:v>4481057</c:v>
                </c:pt>
                <c:pt idx="202">
                  <c:v>5042430</c:v>
                </c:pt>
                <c:pt idx="203">
                  <c:v>5927750</c:v>
                </c:pt>
                <c:pt idx="204">
                  <c:v>6421357</c:v>
                </c:pt>
                <c:pt idx="205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8CF-47BF-A87A-4EFD6F45041C}"/>
            </c:ext>
          </c:extLst>
        </c:ser>
        <c:ser>
          <c:idx val="8"/>
          <c:order val="8"/>
          <c:spPr>
            <a:ln w="28575" cap="rnd">
              <a:solidFill>
                <a:schemeClr val="accent2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5x5'!$B$10:$HG$10</c:f>
              <c:numCache>
                <c:formatCode>General</c:formatCode>
                <c:ptCount val="214"/>
                <c:pt idx="0">
                  <c:v>9507</c:v>
                </c:pt>
                <c:pt idx="1">
                  <c:v>12297</c:v>
                </c:pt>
                <c:pt idx="2">
                  <c:v>17550</c:v>
                </c:pt>
                <c:pt idx="3">
                  <c:v>19711</c:v>
                </c:pt>
                <c:pt idx="4">
                  <c:v>20934</c:v>
                </c:pt>
                <c:pt idx="5">
                  <c:v>21697</c:v>
                </c:pt>
                <c:pt idx="6">
                  <c:v>22657</c:v>
                </c:pt>
                <c:pt idx="7">
                  <c:v>23500</c:v>
                </c:pt>
                <c:pt idx="8">
                  <c:v>27120</c:v>
                </c:pt>
                <c:pt idx="9">
                  <c:v>28129</c:v>
                </c:pt>
                <c:pt idx="10">
                  <c:v>28856</c:v>
                </c:pt>
                <c:pt idx="11">
                  <c:v>32237</c:v>
                </c:pt>
                <c:pt idx="12">
                  <c:v>42415</c:v>
                </c:pt>
                <c:pt idx="13">
                  <c:v>43063</c:v>
                </c:pt>
                <c:pt idx="14">
                  <c:v>43748</c:v>
                </c:pt>
                <c:pt idx="15">
                  <c:v>46286</c:v>
                </c:pt>
                <c:pt idx="16">
                  <c:v>46565</c:v>
                </c:pt>
                <c:pt idx="17">
                  <c:v>53156</c:v>
                </c:pt>
                <c:pt idx="18">
                  <c:v>56283</c:v>
                </c:pt>
                <c:pt idx="19">
                  <c:v>62918</c:v>
                </c:pt>
                <c:pt idx="20">
                  <c:v>69183</c:v>
                </c:pt>
                <c:pt idx="21">
                  <c:v>78614</c:v>
                </c:pt>
                <c:pt idx="22">
                  <c:v>81256</c:v>
                </c:pt>
                <c:pt idx="23">
                  <c:v>82676</c:v>
                </c:pt>
                <c:pt idx="24">
                  <c:v>87792</c:v>
                </c:pt>
                <c:pt idx="25">
                  <c:v>91421</c:v>
                </c:pt>
                <c:pt idx="26">
                  <c:v>92204</c:v>
                </c:pt>
                <c:pt idx="27">
                  <c:v>94626</c:v>
                </c:pt>
                <c:pt idx="28">
                  <c:v>96590</c:v>
                </c:pt>
                <c:pt idx="29">
                  <c:v>100237</c:v>
                </c:pt>
                <c:pt idx="30">
                  <c:v>101678</c:v>
                </c:pt>
                <c:pt idx="31">
                  <c:v>103569</c:v>
                </c:pt>
                <c:pt idx="32">
                  <c:v>110046</c:v>
                </c:pt>
                <c:pt idx="33">
                  <c:v>114070</c:v>
                </c:pt>
                <c:pt idx="34">
                  <c:v>125329</c:v>
                </c:pt>
                <c:pt idx="35">
                  <c:v>130398</c:v>
                </c:pt>
                <c:pt idx="36">
                  <c:v>131258</c:v>
                </c:pt>
                <c:pt idx="37">
                  <c:v>132385</c:v>
                </c:pt>
                <c:pt idx="38">
                  <c:v>132824</c:v>
                </c:pt>
                <c:pt idx="39">
                  <c:v>133276</c:v>
                </c:pt>
                <c:pt idx="40">
                  <c:v>141987</c:v>
                </c:pt>
                <c:pt idx="41">
                  <c:v>142843</c:v>
                </c:pt>
                <c:pt idx="42">
                  <c:v>145692</c:v>
                </c:pt>
                <c:pt idx="43">
                  <c:v>146750</c:v>
                </c:pt>
                <c:pt idx="44">
                  <c:v>147335</c:v>
                </c:pt>
                <c:pt idx="45">
                  <c:v>155388</c:v>
                </c:pt>
                <c:pt idx="46">
                  <c:v>163019</c:v>
                </c:pt>
                <c:pt idx="47">
                  <c:v>165541</c:v>
                </c:pt>
                <c:pt idx="48">
                  <c:v>175514</c:v>
                </c:pt>
                <c:pt idx="49">
                  <c:v>178638</c:v>
                </c:pt>
                <c:pt idx="50">
                  <c:v>179003</c:v>
                </c:pt>
                <c:pt idx="51">
                  <c:v>179123</c:v>
                </c:pt>
                <c:pt idx="52">
                  <c:v>181281</c:v>
                </c:pt>
                <c:pt idx="53">
                  <c:v>182407</c:v>
                </c:pt>
                <c:pt idx="54">
                  <c:v>187293</c:v>
                </c:pt>
                <c:pt idx="55">
                  <c:v>188848</c:v>
                </c:pt>
                <c:pt idx="56">
                  <c:v>190623</c:v>
                </c:pt>
                <c:pt idx="57">
                  <c:v>191479</c:v>
                </c:pt>
                <c:pt idx="58">
                  <c:v>196552</c:v>
                </c:pt>
                <c:pt idx="59">
                  <c:v>202681</c:v>
                </c:pt>
                <c:pt idx="60">
                  <c:v>205357</c:v>
                </c:pt>
                <c:pt idx="61">
                  <c:v>211042</c:v>
                </c:pt>
                <c:pt idx="62">
                  <c:v>213956</c:v>
                </c:pt>
                <c:pt idx="63">
                  <c:v>214123</c:v>
                </c:pt>
                <c:pt idx="64">
                  <c:v>223830</c:v>
                </c:pt>
                <c:pt idx="65">
                  <c:v>232012</c:v>
                </c:pt>
                <c:pt idx="66">
                  <c:v>242136</c:v>
                </c:pt>
                <c:pt idx="67">
                  <c:v>247251</c:v>
                </c:pt>
                <c:pt idx="68">
                  <c:v>252679</c:v>
                </c:pt>
                <c:pt idx="69">
                  <c:v>252860</c:v>
                </c:pt>
                <c:pt idx="70">
                  <c:v>261914</c:v>
                </c:pt>
                <c:pt idx="71">
                  <c:v>265532</c:v>
                </c:pt>
                <c:pt idx="72">
                  <c:v>269938</c:v>
                </c:pt>
                <c:pt idx="73">
                  <c:v>278117</c:v>
                </c:pt>
                <c:pt idx="74">
                  <c:v>281310</c:v>
                </c:pt>
                <c:pt idx="75">
                  <c:v>283804</c:v>
                </c:pt>
                <c:pt idx="76">
                  <c:v>285784</c:v>
                </c:pt>
                <c:pt idx="77">
                  <c:v>289880</c:v>
                </c:pt>
                <c:pt idx="78">
                  <c:v>293424</c:v>
                </c:pt>
                <c:pt idx="79">
                  <c:v>310342</c:v>
                </c:pt>
                <c:pt idx="80">
                  <c:v>310999</c:v>
                </c:pt>
                <c:pt idx="81">
                  <c:v>311321</c:v>
                </c:pt>
                <c:pt idx="82">
                  <c:v>318093</c:v>
                </c:pt>
                <c:pt idx="83">
                  <c:v>319093</c:v>
                </c:pt>
                <c:pt idx="84">
                  <c:v>328039</c:v>
                </c:pt>
                <c:pt idx="85">
                  <c:v>340332</c:v>
                </c:pt>
                <c:pt idx="86">
                  <c:v>348334</c:v>
                </c:pt>
                <c:pt idx="87">
                  <c:v>351023</c:v>
                </c:pt>
                <c:pt idx="88">
                  <c:v>362736</c:v>
                </c:pt>
                <c:pt idx="89">
                  <c:v>364733</c:v>
                </c:pt>
                <c:pt idx="90">
                  <c:v>373259</c:v>
                </c:pt>
                <c:pt idx="91">
                  <c:v>394055</c:v>
                </c:pt>
                <c:pt idx="92">
                  <c:v>399084</c:v>
                </c:pt>
                <c:pt idx="93">
                  <c:v>402054</c:v>
                </c:pt>
                <c:pt idx="94">
                  <c:v>403871</c:v>
                </c:pt>
                <c:pt idx="95">
                  <c:v>406214</c:v>
                </c:pt>
                <c:pt idx="96">
                  <c:v>409620</c:v>
                </c:pt>
                <c:pt idx="97">
                  <c:v>411091</c:v>
                </c:pt>
                <c:pt idx="98">
                  <c:v>412723</c:v>
                </c:pt>
                <c:pt idx="99">
                  <c:v>421959</c:v>
                </c:pt>
                <c:pt idx="100">
                  <c:v>425063</c:v>
                </c:pt>
                <c:pt idx="101">
                  <c:v>439547</c:v>
                </c:pt>
                <c:pt idx="102">
                  <c:v>441860</c:v>
                </c:pt>
                <c:pt idx="103">
                  <c:v>446072</c:v>
                </c:pt>
                <c:pt idx="104">
                  <c:v>453023</c:v>
                </c:pt>
                <c:pt idx="105">
                  <c:v>454324</c:v>
                </c:pt>
                <c:pt idx="106">
                  <c:v>472661</c:v>
                </c:pt>
                <c:pt idx="107">
                  <c:v>473514</c:v>
                </c:pt>
                <c:pt idx="108">
                  <c:v>475384</c:v>
                </c:pt>
                <c:pt idx="109">
                  <c:v>479082</c:v>
                </c:pt>
                <c:pt idx="110">
                  <c:v>482905</c:v>
                </c:pt>
                <c:pt idx="111">
                  <c:v>491781</c:v>
                </c:pt>
                <c:pt idx="112">
                  <c:v>497698</c:v>
                </c:pt>
                <c:pt idx="113">
                  <c:v>498827</c:v>
                </c:pt>
                <c:pt idx="114">
                  <c:v>511396</c:v>
                </c:pt>
                <c:pt idx="115">
                  <c:v>513414</c:v>
                </c:pt>
                <c:pt idx="116">
                  <c:v>526133</c:v>
                </c:pt>
                <c:pt idx="117">
                  <c:v>537717</c:v>
                </c:pt>
                <c:pt idx="118">
                  <c:v>540170</c:v>
                </c:pt>
                <c:pt idx="119">
                  <c:v>545129</c:v>
                </c:pt>
                <c:pt idx="120">
                  <c:v>561259</c:v>
                </c:pt>
                <c:pt idx="121">
                  <c:v>571074</c:v>
                </c:pt>
                <c:pt idx="122">
                  <c:v>585496</c:v>
                </c:pt>
                <c:pt idx="123">
                  <c:v>593795</c:v>
                </c:pt>
                <c:pt idx="124">
                  <c:v>619918</c:v>
                </c:pt>
                <c:pt idx="125">
                  <c:v>622943</c:v>
                </c:pt>
                <c:pt idx="126">
                  <c:v>629000</c:v>
                </c:pt>
                <c:pt idx="127">
                  <c:v>636472</c:v>
                </c:pt>
                <c:pt idx="128">
                  <c:v>642144</c:v>
                </c:pt>
                <c:pt idx="129">
                  <c:v>646758</c:v>
                </c:pt>
                <c:pt idx="130">
                  <c:v>662089</c:v>
                </c:pt>
                <c:pt idx="131">
                  <c:v>676637</c:v>
                </c:pt>
                <c:pt idx="132">
                  <c:v>693878</c:v>
                </c:pt>
                <c:pt idx="133">
                  <c:v>697067</c:v>
                </c:pt>
                <c:pt idx="134">
                  <c:v>698296</c:v>
                </c:pt>
                <c:pt idx="135">
                  <c:v>700942</c:v>
                </c:pt>
                <c:pt idx="136">
                  <c:v>709337</c:v>
                </c:pt>
                <c:pt idx="137">
                  <c:v>732580</c:v>
                </c:pt>
                <c:pt idx="138">
                  <c:v>736728</c:v>
                </c:pt>
                <c:pt idx="139">
                  <c:v>741162</c:v>
                </c:pt>
                <c:pt idx="140">
                  <c:v>758404</c:v>
                </c:pt>
                <c:pt idx="141">
                  <c:v>766288</c:v>
                </c:pt>
                <c:pt idx="142">
                  <c:v>777122</c:v>
                </c:pt>
                <c:pt idx="143">
                  <c:v>779468</c:v>
                </c:pt>
                <c:pt idx="144">
                  <c:v>799059</c:v>
                </c:pt>
                <c:pt idx="145">
                  <c:v>824751</c:v>
                </c:pt>
                <c:pt idx="146">
                  <c:v>826691</c:v>
                </c:pt>
                <c:pt idx="147">
                  <c:v>829540</c:v>
                </c:pt>
                <c:pt idx="148">
                  <c:v>835270</c:v>
                </c:pt>
                <c:pt idx="149">
                  <c:v>840928</c:v>
                </c:pt>
                <c:pt idx="150">
                  <c:v>854436</c:v>
                </c:pt>
                <c:pt idx="151">
                  <c:v>865940</c:v>
                </c:pt>
                <c:pt idx="152">
                  <c:v>877991</c:v>
                </c:pt>
                <c:pt idx="153">
                  <c:v>882483</c:v>
                </c:pt>
                <c:pt idx="154">
                  <c:v>924088</c:v>
                </c:pt>
                <c:pt idx="155">
                  <c:v>927047</c:v>
                </c:pt>
                <c:pt idx="156">
                  <c:v>939146</c:v>
                </c:pt>
                <c:pt idx="157">
                  <c:v>942049</c:v>
                </c:pt>
                <c:pt idx="158">
                  <c:v>942700</c:v>
                </c:pt>
                <c:pt idx="159">
                  <c:v>965105</c:v>
                </c:pt>
                <c:pt idx="160">
                  <c:v>970202</c:v>
                </c:pt>
                <c:pt idx="161">
                  <c:v>976411</c:v>
                </c:pt>
                <c:pt idx="162">
                  <c:v>992695</c:v>
                </c:pt>
                <c:pt idx="163">
                  <c:v>998532</c:v>
                </c:pt>
                <c:pt idx="164">
                  <c:v>1007270</c:v>
                </c:pt>
                <c:pt idx="165">
                  <c:v>1018018</c:v>
                </c:pt>
                <c:pt idx="166">
                  <c:v>1035236</c:v>
                </c:pt>
                <c:pt idx="167">
                  <c:v>1046762</c:v>
                </c:pt>
                <c:pt idx="168">
                  <c:v>1056623</c:v>
                </c:pt>
                <c:pt idx="169">
                  <c:v>1069657</c:v>
                </c:pt>
                <c:pt idx="170">
                  <c:v>1115161</c:v>
                </c:pt>
                <c:pt idx="171">
                  <c:v>1125673</c:v>
                </c:pt>
                <c:pt idx="172">
                  <c:v>1149533</c:v>
                </c:pt>
                <c:pt idx="173">
                  <c:v>1149867</c:v>
                </c:pt>
                <c:pt idx="174">
                  <c:v>1239911</c:v>
                </c:pt>
                <c:pt idx="175">
                  <c:v>1289971</c:v>
                </c:pt>
                <c:pt idx="176">
                  <c:v>1311953</c:v>
                </c:pt>
                <c:pt idx="177">
                  <c:v>1342885</c:v>
                </c:pt>
                <c:pt idx="178">
                  <c:v>1375329</c:v>
                </c:pt>
                <c:pt idx="179">
                  <c:v>1379050</c:v>
                </c:pt>
                <c:pt idx="180">
                  <c:v>1389225</c:v>
                </c:pt>
                <c:pt idx="181">
                  <c:v>1395891</c:v>
                </c:pt>
                <c:pt idx="182">
                  <c:v>1408124</c:v>
                </c:pt>
                <c:pt idx="183">
                  <c:v>1411652</c:v>
                </c:pt>
                <c:pt idx="184">
                  <c:v>1424478</c:v>
                </c:pt>
                <c:pt idx="185">
                  <c:v>1470579</c:v>
                </c:pt>
                <c:pt idx="186">
                  <c:v>1537511</c:v>
                </c:pt>
                <c:pt idx="187">
                  <c:v>1539656</c:v>
                </c:pt>
                <c:pt idx="188">
                  <c:v>1590062</c:v>
                </c:pt>
                <c:pt idx="189">
                  <c:v>1605761</c:v>
                </c:pt>
                <c:pt idx="190">
                  <c:v>1662331</c:v>
                </c:pt>
                <c:pt idx="191">
                  <c:v>1669362</c:v>
                </c:pt>
                <c:pt idx="192">
                  <c:v>1703439</c:v>
                </c:pt>
                <c:pt idx="193">
                  <c:v>1719131</c:v>
                </c:pt>
                <c:pt idx="194">
                  <c:v>1738643</c:v>
                </c:pt>
                <c:pt idx="195">
                  <c:v>1798251</c:v>
                </c:pt>
                <c:pt idx="196">
                  <c:v>1824266</c:v>
                </c:pt>
                <c:pt idx="197">
                  <c:v>1904982</c:v>
                </c:pt>
                <c:pt idx="198">
                  <c:v>1947647</c:v>
                </c:pt>
                <c:pt idx="199">
                  <c:v>1959386</c:v>
                </c:pt>
                <c:pt idx="200">
                  <c:v>1980985</c:v>
                </c:pt>
                <c:pt idx="201">
                  <c:v>2054965</c:v>
                </c:pt>
                <c:pt idx="202">
                  <c:v>2055995</c:v>
                </c:pt>
                <c:pt idx="203">
                  <c:v>2139607</c:v>
                </c:pt>
                <c:pt idx="204">
                  <c:v>2297195</c:v>
                </c:pt>
                <c:pt idx="205">
                  <c:v>2391938</c:v>
                </c:pt>
                <c:pt idx="206">
                  <c:v>2672183</c:v>
                </c:pt>
                <c:pt idx="207">
                  <c:v>2878496</c:v>
                </c:pt>
                <c:pt idx="208">
                  <c:v>3290798</c:v>
                </c:pt>
                <c:pt idx="209">
                  <c:v>3322008</c:v>
                </c:pt>
                <c:pt idx="210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8CF-47BF-A87A-4EFD6F45041C}"/>
            </c:ext>
          </c:extLst>
        </c:ser>
        <c:ser>
          <c:idx val="9"/>
          <c:order val="9"/>
          <c:spPr>
            <a:ln w="28575" cap="rnd">
              <a:solidFill>
                <a:schemeClr val="accent2">
                  <a:tint val="6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5x5'!$B$11:$HG$11</c:f>
              <c:numCache>
                <c:formatCode>General</c:formatCode>
                <c:ptCount val="214"/>
                <c:pt idx="0">
                  <c:v>7314</c:v>
                </c:pt>
                <c:pt idx="1">
                  <c:v>9017</c:v>
                </c:pt>
                <c:pt idx="2">
                  <c:v>10335</c:v>
                </c:pt>
                <c:pt idx="3">
                  <c:v>10541</c:v>
                </c:pt>
                <c:pt idx="4">
                  <c:v>10686</c:v>
                </c:pt>
                <c:pt idx="5">
                  <c:v>11182</c:v>
                </c:pt>
                <c:pt idx="6">
                  <c:v>11594</c:v>
                </c:pt>
                <c:pt idx="7">
                  <c:v>11761</c:v>
                </c:pt>
                <c:pt idx="8">
                  <c:v>11860</c:v>
                </c:pt>
                <c:pt idx="9">
                  <c:v>12562</c:v>
                </c:pt>
                <c:pt idx="10">
                  <c:v>13154</c:v>
                </c:pt>
                <c:pt idx="11">
                  <c:v>13365</c:v>
                </c:pt>
                <c:pt idx="12">
                  <c:v>13708</c:v>
                </c:pt>
                <c:pt idx="13">
                  <c:v>14748</c:v>
                </c:pt>
                <c:pt idx="14">
                  <c:v>14906</c:v>
                </c:pt>
                <c:pt idx="15">
                  <c:v>14977</c:v>
                </c:pt>
                <c:pt idx="16">
                  <c:v>15021</c:v>
                </c:pt>
                <c:pt idx="17">
                  <c:v>15374</c:v>
                </c:pt>
                <c:pt idx="18">
                  <c:v>15719</c:v>
                </c:pt>
                <c:pt idx="19">
                  <c:v>16350</c:v>
                </c:pt>
                <c:pt idx="20">
                  <c:v>16551</c:v>
                </c:pt>
                <c:pt idx="21">
                  <c:v>17211</c:v>
                </c:pt>
                <c:pt idx="22">
                  <c:v>17352</c:v>
                </c:pt>
                <c:pt idx="23">
                  <c:v>17447</c:v>
                </c:pt>
                <c:pt idx="24">
                  <c:v>17548</c:v>
                </c:pt>
                <c:pt idx="25">
                  <c:v>17624</c:v>
                </c:pt>
                <c:pt idx="26">
                  <c:v>17925</c:v>
                </c:pt>
                <c:pt idx="27">
                  <c:v>19008</c:v>
                </c:pt>
                <c:pt idx="28">
                  <c:v>19031</c:v>
                </c:pt>
                <c:pt idx="29">
                  <c:v>19353</c:v>
                </c:pt>
                <c:pt idx="30">
                  <c:v>20157</c:v>
                </c:pt>
                <c:pt idx="31">
                  <c:v>20823</c:v>
                </c:pt>
                <c:pt idx="32">
                  <c:v>21017</c:v>
                </c:pt>
                <c:pt idx="33">
                  <c:v>21505</c:v>
                </c:pt>
                <c:pt idx="34">
                  <c:v>21662</c:v>
                </c:pt>
                <c:pt idx="35">
                  <c:v>22275</c:v>
                </c:pt>
                <c:pt idx="36">
                  <c:v>22504</c:v>
                </c:pt>
                <c:pt idx="37">
                  <c:v>23204</c:v>
                </c:pt>
                <c:pt idx="38">
                  <c:v>23530</c:v>
                </c:pt>
                <c:pt idx="39">
                  <c:v>23567</c:v>
                </c:pt>
                <c:pt idx="40">
                  <c:v>23598</c:v>
                </c:pt>
                <c:pt idx="41">
                  <c:v>23643</c:v>
                </c:pt>
                <c:pt idx="42">
                  <c:v>24477</c:v>
                </c:pt>
                <c:pt idx="43">
                  <c:v>24478</c:v>
                </c:pt>
                <c:pt idx="44">
                  <c:v>24888</c:v>
                </c:pt>
                <c:pt idx="45">
                  <c:v>25106</c:v>
                </c:pt>
                <c:pt idx="46">
                  <c:v>25288</c:v>
                </c:pt>
                <c:pt idx="47">
                  <c:v>25795</c:v>
                </c:pt>
                <c:pt idx="48">
                  <c:v>26563</c:v>
                </c:pt>
                <c:pt idx="49">
                  <c:v>26653</c:v>
                </c:pt>
                <c:pt idx="50">
                  <c:v>26719</c:v>
                </c:pt>
                <c:pt idx="51">
                  <c:v>26921</c:v>
                </c:pt>
                <c:pt idx="52">
                  <c:v>27038</c:v>
                </c:pt>
                <c:pt idx="53">
                  <c:v>27133</c:v>
                </c:pt>
                <c:pt idx="54">
                  <c:v>27359</c:v>
                </c:pt>
                <c:pt idx="55">
                  <c:v>27701</c:v>
                </c:pt>
                <c:pt idx="56">
                  <c:v>28658</c:v>
                </c:pt>
                <c:pt idx="57">
                  <c:v>28715</c:v>
                </c:pt>
                <c:pt idx="58">
                  <c:v>28727</c:v>
                </c:pt>
                <c:pt idx="59">
                  <c:v>29508</c:v>
                </c:pt>
                <c:pt idx="60">
                  <c:v>29672</c:v>
                </c:pt>
                <c:pt idx="61">
                  <c:v>30330</c:v>
                </c:pt>
                <c:pt idx="62">
                  <c:v>32301</c:v>
                </c:pt>
                <c:pt idx="63">
                  <c:v>32319</c:v>
                </c:pt>
                <c:pt idx="64">
                  <c:v>34483</c:v>
                </c:pt>
                <c:pt idx="65">
                  <c:v>34605</c:v>
                </c:pt>
                <c:pt idx="66">
                  <c:v>39668</c:v>
                </c:pt>
                <c:pt idx="67">
                  <c:v>42259</c:v>
                </c:pt>
                <c:pt idx="68">
                  <c:v>42945</c:v>
                </c:pt>
                <c:pt idx="69">
                  <c:v>43392</c:v>
                </c:pt>
                <c:pt idx="70">
                  <c:v>45145</c:v>
                </c:pt>
                <c:pt idx="71">
                  <c:v>47210</c:v>
                </c:pt>
                <c:pt idx="72">
                  <c:v>48057</c:v>
                </c:pt>
                <c:pt idx="73">
                  <c:v>51874</c:v>
                </c:pt>
                <c:pt idx="74">
                  <c:v>55012</c:v>
                </c:pt>
                <c:pt idx="75">
                  <c:v>55167</c:v>
                </c:pt>
                <c:pt idx="76">
                  <c:v>59187</c:v>
                </c:pt>
                <c:pt idx="77">
                  <c:v>60293</c:v>
                </c:pt>
                <c:pt idx="78">
                  <c:v>61563</c:v>
                </c:pt>
                <c:pt idx="79">
                  <c:v>69501</c:v>
                </c:pt>
                <c:pt idx="80">
                  <c:v>77493</c:v>
                </c:pt>
                <c:pt idx="81">
                  <c:v>78616</c:v>
                </c:pt>
                <c:pt idx="82">
                  <c:v>79288</c:v>
                </c:pt>
                <c:pt idx="83">
                  <c:v>80207</c:v>
                </c:pt>
                <c:pt idx="84">
                  <c:v>83980</c:v>
                </c:pt>
                <c:pt idx="85">
                  <c:v>90647</c:v>
                </c:pt>
                <c:pt idx="86">
                  <c:v>90932</c:v>
                </c:pt>
                <c:pt idx="87">
                  <c:v>91594</c:v>
                </c:pt>
                <c:pt idx="88">
                  <c:v>94741</c:v>
                </c:pt>
                <c:pt idx="89">
                  <c:v>103443</c:v>
                </c:pt>
                <c:pt idx="90">
                  <c:v>107797</c:v>
                </c:pt>
                <c:pt idx="91">
                  <c:v>109389</c:v>
                </c:pt>
                <c:pt idx="92">
                  <c:v>112775</c:v>
                </c:pt>
                <c:pt idx="93">
                  <c:v>114756</c:v>
                </c:pt>
                <c:pt idx="94">
                  <c:v>117242</c:v>
                </c:pt>
                <c:pt idx="95">
                  <c:v>117481</c:v>
                </c:pt>
                <c:pt idx="96">
                  <c:v>118146</c:v>
                </c:pt>
                <c:pt idx="97">
                  <c:v>122128</c:v>
                </c:pt>
                <c:pt idx="98">
                  <c:v>123116</c:v>
                </c:pt>
                <c:pt idx="99">
                  <c:v>124281</c:v>
                </c:pt>
                <c:pt idx="100">
                  <c:v>125987</c:v>
                </c:pt>
                <c:pt idx="101">
                  <c:v>126735</c:v>
                </c:pt>
                <c:pt idx="102">
                  <c:v>131162</c:v>
                </c:pt>
                <c:pt idx="103">
                  <c:v>136759</c:v>
                </c:pt>
                <c:pt idx="104">
                  <c:v>138193</c:v>
                </c:pt>
                <c:pt idx="105">
                  <c:v>144254</c:v>
                </c:pt>
                <c:pt idx="106">
                  <c:v>144471</c:v>
                </c:pt>
                <c:pt idx="107">
                  <c:v>147470</c:v>
                </c:pt>
                <c:pt idx="108">
                  <c:v>155374</c:v>
                </c:pt>
                <c:pt idx="109">
                  <c:v>160168</c:v>
                </c:pt>
                <c:pt idx="110">
                  <c:v>165429</c:v>
                </c:pt>
                <c:pt idx="111">
                  <c:v>165520</c:v>
                </c:pt>
                <c:pt idx="112">
                  <c:v>168158</c:v>
                </c:pt>
                <c:pt idx="113">
                  <c:v>172617</c:v>
                </c:pt>
                <c:pt idx="114">
                  <c:v>173580</c:v>
                </c:pt>
                <c:pt idx="115">
                  <c:v>174593</c:v>
                </c:pt>
                <c:pt idx="116">
                  <c:v>176412</c:v>
                </c:pt>
                <c:pt idx="117">
                  <c:v>176893</c:v>
                </c:pt>
                <c:pt idx="118">
                  <c:v>182890</c:v>
                </c:pt>
                <c:pt idx="119">
                  <c:v>189374</c:v>
                </c:pt>
                <c:pt idx="120">
                  <c:v>206938</c:v>
                </c:pt>
                <c:pt idx="121">
                  <c:v>209231</c:v>
                </c:pt>
                <c:pt idx="122">
                  <c:v>224493</c:v>
                </c:pt>
                <c:pt idx="123">
                  <c:v>224647</c:v>
                </c:pt>
                <c:pt idx="124">
                  <c:v>227435</c:v>
                </c:pt>
                <c:pt idx="125">
                  <c:v>228968</c:v>
                </c:pt>
                <c:pt idx="126">
                  <c:v>229155</c:v>
                </c:pt>
                <c:pt idx="127">
                  <c:v>234650</c:v>
                </c:pt>
                <c:pt idx="128">
                  <c:v>236772</c:v>
                </c:pt>
                <c:pt idx="129">
                  <c:v>240326</c:v>
                </c:pt>
                <c:pt idx="130">
                  <c:v>251143</c:v>
                </c:pt>
                <c:pt idx="131">
                  <c:v>262766</c:v>
                </c:pt>
                <c:pt idx="132">
                  <c:v>263609</c:v>
                </c:pt>
                <c:pt idx="133">
                  <c:v>269355</c:v>
                </c:pt>
                <c:pt idx="134">
                  <c:v>287917</c:v>
                </c:pt>
                <c:pt idx="135">
                  <c:v>288959</c:v>
                </c:pt>
                <c:pt idx="136">
                  <c:v>304050</c:v>
                </c:pt>
                <c:pt idx="137">
                  <c:v>305940</c:v>
                </c:pt>
                <c:pt idx="138">
                  <c:v>331387</c:v>
                </c:pt>
                <c:pt idx="139">
                  <c:v>333445</c:v>
                </c:pt>
                <c:pt idx="140">
                  <c:v>336276</c:v>
                </c:pt>
                <c:pt idx="141">
                  <c:v>342408</c:v>
                </c:pt>
                <c:pt idx="142">
                  <c:v>344389</c:v>
                </c:pt>
                <c:pt idx="143">
                  <c:v>351918</c:v>
                </c:pt>
                <c:pt idx="144">
                  <c:v>354601</c:v>
                </c:pt>
                <c:pt idx="145">
                  <c:v>354753</c:v>
                </c:pt>
                <c:pt idx="146">
                  <c:v>367388</c:v>
                </c:pt>
                <c:pt idx="147">
                  <c:v>369194</c:v>
                </c:pt>
                <c:pt idx="148">
                  <c:v>374889</c:v>
                </c:pt>
                <c:pt idx="149">
                  <c:v>384151</c:v>
                </c:pt>
                <c:pt idx="150">
                  <c:v>387720</c:v>
                </c:pt>
                <c:pt idx="151">
                  <c:v>390892</c:v>
                </c:pt>
                <c:pt idx="152">
                  <c:v>399529</c:v>
                </c:pt>
                <c:pt idx="153">
                  <c:v>431981</c:v>
                </c:pt>
                <c:pt idx="154">
                  <c:v>433425</c:v>
                </c:pt>
                <c:pt idx="155">
                  <c:v>440978</c:v>
                </c:pt>
                <c:pt idx="156">
                  <c:v>441784</c:v>
                </c:pt>
                <c:pt idx="157">
                  <c:v>460556</c:v>
                </c:pt>
                <c:pt idx="158">
                  <c:v>461021</c:v>
                </c:pt>
                <c:pt idx="159">
                  <c:v>465516</c:v>
                </c:pt>
                <c:pt idx="160">
                  <c:v>469899</c:v>
                </c:pt>
                <c:pt idx="161">
                  <c:v>476139</c:v>
                </c:pt>
                <c:pt idx="162">
                  <c:v>513649</c:v>
                </c:pt>
                <c:pt idx="163">
                  <c:v>514895</c:v>
                </c:pt>
                <c:pt idx="164">
                  <c:v>522955</c:v>
                </c:pt>
                <c:pt idx="165">
                  <c:v>523493</c:v>
                </c:pt>
                <c:pt idx="166">
                  <c:v>534747</c:v>
                </c:pt>
                <c:pt idx="167">
                  <c:v>537776</c:v>
                </c:pt>
                <c:pt idx="168">
                  <c:v>544261</c:v>
                </c:pt>
                <c:pt idx="169">
                  <c:v>566898</c:v>
                </c:pt>
                <c:pt idx="170">
                  <c:v>577525</c:v>
                </c:pt>
                <c:pt idx="171">
                  <c:v>588414</c:v>
                </c:pt>
                <c:pt idx="172">
                  <c:v>625732</c:v>
                </c:pt>
                <c:pt idx="173">
                  <c:v>658649</c:v>
                </c:pt>
                <c:pt idx="174">
                  <c:v>679519</c:v>
                </c:pt>
                <c:pt idx="175">
                  <c:v>684333</c:v>
                </c:pt>
                <c:pt idx="176">
                  <c:v>690227</c:v>
                </c:pt>
                <c:pt idx="177">
                  <c:v>727167</c:v>
                </c:pt>
                <c:pt idx="178">
                  <c:v>731656</c:v>
                </c:pt>
                <c:pt idx="179">
                  <c:v>759307</c:v>
                </c:pt>
                <c:pt idx="180">
                  <c:v>768030</c:v>
                </c:pt>
                <c:pt idx="181">
                  <c:v>769109</c:v>
                </c:pt>
                <c:pt idx="182">
                  <c:v>770719</c:v>
                </c:pt>
                <c:pt idx="183">
                  <c:v>782436</c:v>
                </c:pt>
                <c:pt idx="184">
                  <c:v>806648</c:v>
                </c:pt>
                <c:pt idx="185">
                  <c:v>806943</c:v>
                </c:pt>
                <c:pt idx="186">
                  <c:v>808701</c:v>
                </c:pt>
                <c:pt idx="187">
                  <c:v>843695</c:v>
                </c:pt>
                <c:pt idx="188">
                  <c:v>846958</c:v>
                </c:pt>
                <c:pt idx="189">
                  <c:v>849741</c:v>
                </c:pt>
                <c:pt idx="190">
                  <c:v>853371</c:v>
                </c:pt>
                <c:pt idx="191">
                  <c:v>882063</c:v>
                </c:pt>
                <c:pt idx="192">
                  <c:v>883459</c:v>
                </c:pt>
                <c:pt idx="193">
                  <c:v>883976</c:v>
                </c:pt>
                <c:pt idx="194">
                  <c:v>884612</c:v>
                </c:pt>
                <c:pt idx="195">
                  <c:v>921075</c:v>
                </c:pt>
                <c:pt idx="196">
                  <c:v>952195</c:v>
                </c:pt>
                <c:pt idx="197">
                  <c:v>954318</c:v>
                </c:pt>
                <c:pt idx="198">
                  <c:v>997217</c:v>
                </c:pt>
                <c:pt idx="199">
                  <c:v>1127551</c:v>
                </c:pt>
                <c:pt idx="200">
                  <c:v>1261108</c:v>
                </c:pt>
                <c:pt idx="201">
                  <c:v>1302864</c:v>
                </c:pt>
                <c:pt idx="202">
                  <c:v>1351334</c:v>
                </c:pt>
                <c:pt idx="203">
                  <c:v>1395731</c:v>
                </c:pt>
                <c:pt idx="204">
                  <c:v>1404119</c:v>
                </c:pt>
                <c:pt idx="205">
                  <c:v>1597732</c:v>
                </c:pt>
                <c:pt idx="206">
                  <c:v>1621199</c:v>
                </c:pt>
                <c:pt idx="207">
                  <c:v>1669362</c:v>
                </c:pt>
                <c:pt idx="208">
                  <c:v>1852761</c:v>
                </c:pt>
                <c:pt idx="209">
                  <c:v>1977387</c:v>
                </c:pt>
                <c:pt idx="210">
                  <c:v>2670673</c:v>
                </c:pt>
                <c:pt idx="211">
                  <c:v>10000000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8CF-47BF-A87A-4EFD6F45041C}"/>
            </c:ext>
          </c:extLst>
        </c:ser>
        <c:ser>
          <c:idx val="10"/>
          <c:order val="10"/>
          <c:spPr>
            <a:ln w="28575" cap="rnd">
              <a:solidFill>
                <a:schemeClr val="accent2">
                  <a:tint val="5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5x5'!$B$12:$HG$12</c:f>
              <c:numCache>
                <c:formatCode>General</c:formatCode>
                <c:ptCount val="214"/>
                <c:pt idx="0">
                  <c:v>486</c:v>
                </c:pt>
                <c:pt idx="1">
                  <c:v>489</c:v>
                </c:pt>
                <c:pt idx="2">
                  <c:v>701</c:v>
                </c:pt>
                <c:pt idx="3">
                  <c:v>849</c:v>
                </c:pt>
                <c:pt idx="4">
                  <c:v>874</c:v>
                </c:pt>
                <c:pt idx="5">
                  <c:v>945</c:v>
                </c:pt>
                <c:pt idx="6">
                  <c:v>1029</c:v>
                </c:pt>
                <c:pt idx="7">
                  <c:v>1079</c:v>
                </c:pt>
                <c:pt idx="8">
                  <c:v>1100</c:v>
                </c:pt>
                <c:pt idx="9">
                  <c:v>1103</c:v>
                </c:pt>
                <c:pt idx="10">
                  <c:v>1254</c:v>
                </c:pt>
                <c:pt idx="11">
                  <c:v>1269</c:v>
                </c:pt>
                <c:pt idx="12">
                  <c:v>1399</c:v>
                </c:pt>
                <c:pt idx="13">
                  <c:v>1401</c:v>
                </c:pt>
                <c:pt idx="14">
                  <c:v>1415</c:v>
                </c:pt>
                <c:pt idx="15">
                  <c:v>1465</c:v>
                </c:pt>
                <c:pt idx="16">
                  <c:v>1556</c:v>
                </c:pt>
                <c:pt idx="17">
                  <c:v>1564</c:v>
                </c:pt>
                <c:pt idx="18">
                  <c:v>1570</c:v>
                </c:pt>
                <c:pt idx="19">
                  <c:v>1597</c:v>
                </c:pt>
                <c:pt idx="20">
                  <c:v>1765</c:v>
                </c:pt>
                <c:pt idx="21">
                  <c:v>1790</c:v>
                </c:pt>
                <c:pt idx="22">
                  <c:v>1883</c:v>
                </c:pt>
                <c:pt idx="23">
                  <c:v>1905</c:v>
                </c:pt>
                <c:pt idx="24">
                  <c:v>1924</c:v>
                </c:pt>
                <c:pt idx="25">
                  <c:v>1952</c:v>
                </c:pt>
                <c:pt idx="26">
                  <c:v>1979</c:v>
                </c:pt>
                <c:pt idx="27">
                  <c:v>2095</c:v>
                </c:pt>
                <c:pt idx="28">
                  <c:v>2212</c:v>
                </c:pt>
                <c:pt idx="29">
                  <c:v>2277</c:v>
                </c:pt>
                <c:pt idx="30">
                  <c:v>2311</c:v>
                </c:pt>
                <c:pt idx="31">
                  <c:v>2322</c:v>
                </c:pt>
                <c:pt idx="32">
                  <c:v>2343</c:v>
                </c:pt>
                <c:pt idx="33">
                  <c:v>2464</c:v>
                </c:pt>
                <c:pt idx="34">
                  <c:v>2536</c:v>
                </c:pt>
                <c:pt idx="35">
                  <c:v>2607</c:v>
                </c:pt>
                <c:pt idx="36">
                  <c:v>2657</c:v>
                </c:pt>
                <c:pt idx="37">
                  <c:v>2661</c:v>
                </c:pt>
                <c:pt idx="38">
                  <c:v>2670</c:v>
                </c:pt>
                <c:pt idx="39">
                  <c:v>2717</c:v>
                </c:pt>
                <c:pt idx="40">
                  <c:v>2744</c:v>
                </c:pt>
                <c:pt idx="41">
                  <c:v>2796</c:v>
                </c:pt>
                <c:pt idx="42">
                  <c:v>2816</c:v>
                </c:pt>
                <c:pt idx="43">
                  <c:v>2830</c:v>
                </c:pt>
                <c:pt idx="44">
                  <c:v>2905</c:v>
                </c:pt>
                <c:pt idx="45">
                  <c:v>2956</c:v>
                </c:pt>
                <c:pt idx="46">
                  <c:v>2973</c:v>
                </c:pt>
                <c:pt idx="47">
                  <c:v>3021</c:v>
                </c:pt>
                <c:pt idx="48">
                  <c:v>3067</c:v>
                </c:pt>
                <c:pt idx="49">
                  <c:v>3081</c:v>
                </c:pt>
                <c:pt idx="50">
                  <c:v>3173</c:v>
                </c:pt>
                <c:pt idx="51">
                  <c:v>3186</c:v>
                </c:pt>
                <c:pt idx="52">
                  <c:v>3286</c:v>
                </c:pt>
                <c:pt idx="53">
                  <c:v>3392</c:v>
                </c:pt>
                <c:pt idx="54">
                  <c:v>3409</c:v>
                </c:pt>
                <c:pt idx="55">
                  <c:v>3437</c:v>
                </c:pt>
                <c:pt idx="56">
                  <c:v>3441</c:v>
                </c:pt>
                <c:pt idx="57">
                  <c:v>3514</c:v>
                </c:pt>
                <c:pt idx="58">
                  <c:v>3523</c:v>
                </c:pt>
                <c:pt idx="59">
                  <c:v>3701</c:v>
                </c:pt>
                <c:pt idx="60">
                  <c:v>3708</c:v>
                </c:pt>
                <c:pt idx="61">
                  <c:v>3712</c:v>
                </c:pt>
                <c:pt idx="62">
                  <c:v>3759</c:v>
                </c:pt>
                <c:pt idx="63">
                  <c:v>3770</c:v>
                </c:pt>
                <c:pt idx="64">
                  <c:v>3787</c:v>
                </c:pt>
                <c:pt idx="65">
                  <c:v>3896</c:v>
                </c:pt>
                <c:pt idx="66">
                  <c:v>3971</c:v>
                </c:pt>
                <c:pt idx="67">
                  <c:v>4073</c:v>
                </c:pt>
                <c:pt idx="68">
                  <c:v>4139</c:v>
                </c:pt>
                <c:pt idx="69">
                  <c:v>4141</c:v>
                </c:pt>
                <c:pt idx="70">
                  <c:v>4145</c:v>
                </c:pt>
                <c:pt idx="71">
                  <c:v>4324</c:v>
                </c:pt>
                <c:pt idx="72">
                  <c:v>4340</c:v>
                </c:pt>
                <c:pt idx="73">
                  <c:v>4345</c:v>
                </c:pt>
                <c:pt idx="74">
                  <c:v>4350</c:v>
                </c:pt>
                <c:pt idx="75">
                  <c:v>4353</c:v>
                </c:pt>
                <c:pt idx="76">
                  <c:v>4360</c:v>
                </c:pt>
                <c:pt idx="77">
                  <c:v>4425</c:v>
                </c:pt>
                <c:pt idx="78">
                  <c:v>4473</c:v>
                </c:pt>
                <c:pt idx="79">
                  <c:v>4563</c:v>
                </c:pt>
                <c:pt idx="80">
                  <c:v>4570</c:v>
                </c:pt>
                <c:pt idx="81">
                  <c:v>4631</c:v>
                </c:pt>
                <c:pt idx="82">
                  <c:v>4637</c:v>
                </c:pt>
                <c:pt idx="83">
                  <c:v>4652</c:v>
                </c:pt>
                <c:pt idx="84">
                  <c:v>4802</c:v>
                </c:pt>
                <c:pt idx="85">
                  <c:v>4812</c:v>
                </c:pt>
                <c:pt idx="86">
                  <c:v>4895</c:v>
                </c:pt>
                <c:pt idx="87">
                  <c:v>4936</c:v>
                </c:pt>
                <c:pt idx="88">
                  <c:v>4949</c:v>
                </c:pt>
                <c:pt idx="89">
                  <c:v>4958</c:v>
                </c:pt>
                <c:pt idx="90">
                  <c:v>5025</c:v>
                </c:pt>
                <c:pt idx="91">
                  <c:v>5091</c:v>
                </c:pt>
                <c:pt idx="92">
                  <c:v>5201</c:v>
                </c:pt>
                <c:pt idx="93">
                  <c:v>5271</c:v>
                </c:pt>
                <c:pt idx="94">
                  <c:v>5412</c:v>
                </c:pt>
                <c:pt idx="95">
                  <c:v>5681</c:v>
                </c:pt>
                <c:pt idx="96">
                  <c:v>5872</c:v>
                </c:pt>
                <c:pt idx="97">
                  <c:v>5890</c:v>
                </c:pt>
                <c:pt idx="98">
                  <c:v>5910</c:v>
                </c:pt>
                <c:pt idx="99">
                  <c:v>6565</c:v>
                </c:pt>
                <c:pt idx="100">
                  <c:v>6929</c:v>
                </c:pt>
                <c:pt idx="101">
                  <c:v>6970</c:v>
                </c:pt>
                <c:pt idx="102">
                  <c:v>7762</c:v>
                </c:pt>
                <c:pt idx="103">
                  <c:v>9166</c:v>
                </c:pt>
                <c:pt idx="104">
                  <c:v>9544</c:v>
                </c:pt>
                <c:pt idx="105">
                  <c:v>9666</c:v>
                </c:pt>
                <c:pt idx="106">
                  <c:v>9744</c:v>
                </c:pt>
                <c:pt idx="107">
                  <c:v>9747</c:v>
                </c:pt>
                <c:pt idx="108">
                  <c:v>9918</c:v>
                </c:pt>
                <c:pt idx="109">
                  <c:v>9981</c:v>
                </c:pt>
                <c:pt idx="110">
                  <c:v>10148</c:v>
                </c:pt>
                <c:pt idx="111">
                  <c:v>10264</c:v>
                </c:pt>
                <c:pt idx="112">
                  <c:v>10517</c:v>
                </c:pt>
                <c:pt idx="113">
                  <c:v>11065</c:v>
                </c:pt>
                <c:pt idx="114">
                  <c:v>11294</c:v>
                </c:pt>
                <c:pt idx="115">
                  <c:v>12326</c:v>
                </c:pt>
                <c:pt idx="116">
                  <c:v>12525</c:v>
                </c:pt>
                <c:pt idx="117">
                  <c:v>12544</c:v>
                </c:pt>
                <c:pt idx="118">
                  <c:v>12562</c:v>
                </c:pt>
                <c:pt idx="119">
                  <c:v>13164</c:v>
                </c:pt>
                <c:pt idx="120">
                  <c:v>13277</c:v>
                </c:pt>
                <c:pt idx="121">
                  <c:v>13371</c:v>
                </c:pt>
                <c:pt idx="122">
                  <c:v>13376</c:v>
                </c:pt>
                <c:pt idx="123">
                  <c:v>13380</c:v>
                </c:pt>
                <c:pt idx="124">
                  <c:v>13475</c:v>
                </c:pt>
                <c:pt idx="125">
                  <c:v>13555</c:v>
                </c:pt>
                <c:pt idx="126">
                  <c:v>13629</c:v>
                </c:pt>
                <c:pt idx="127">
                  <c:v>13660</c:v>
                </c:pt>
                <c:pt idx="128">
                  <c:v>14769</c:v>
                </c:pt>
                <c:pt idx="129">
                  <c:v>15298</c:v>
                </c:pt>
                <c:pt idx="130">
                  <c:v>15465</c:v>
                </c:pt>
                <c:pt idx="131">
                  <c:v>16564</c:v>
                </c:pt>
                <c:pt idx="132">
                  <c:v>16594</c:v>
                </c:pt>
                <c:pt idx="133">
                  <c:v>16630</c:v>
                </c:pt>
                <c:pt idx="134">
                  <c:v>17428</c:v>
                </c:pt>
                <c:pt idx="135">
                  <c:v>18703</c:v>
                </c:pt>
                <c:pt idx="136">
                  <c:v>18990</c:v>
                </c:pt>
                <c:pt idx="137">
                  <c:v>19472</c:v>
                </c:pt>
                <c:pt idx="138">
                  <c:v>19515</c:v>
                </c:pt>
                <c:pt idx="139">
                  <c:v>20243</c:v>
                </c:pt>
                <c:pt idx="140">
                  <c:v>20582</c:v>
                </c:pt>
                <c:pt idx="141">
                  <c:v>20723</c:v>
                </c:pt>
                <c:pt idx="142">
                  <c:v>20861</c:v>
                </c:pt>
                <c:pt idx="143">
                  <c:v>21143</c:v>
                </c:pt>
                <c:pt idx="144">
                  <c:v>21687</c:v>
                </c:pt>
                <c:pt idx="145">
                  <c:v>21907</c:v>
                </c:pt>
                <c:pt idx="146">
                  <c:v>22068</c:v>
                </c:pt>
                <c:pt idx="147">
                  <c:v>22228</c:v>
                </c:pt>
                <c:pt idx="148">
                  <c:v>22752</c:v>
                </c:pt>
                <c:pt idx="149">
                  <c:v>22942</c:v>
                </c:pt>
                <c:pt idx="150">
                  <c:v>23168</c:v>
                </c:pt>
                <c:pt idx="151">
                  <c:v>23341</c:v>
                </c:pt>
                <c:pt idx="152">
                  <c:v>24522</c:v>
                </c:pt>
                <c:pt idx="153">
                  <c:v>25264</c:v>
                </c:pt>
                <c:pt idx="154">
                  <c:v>25495</c:v>
                </c:pt>
                <c:pt idx="155">
                  <c:v>26277</c:v>
                </c:pt>
                <c:pt idx="156">
                  <c:v>26424</c:v>
                </c:pt>
                <c:pt idx="157">
                  <c:v>26601</c:v>
                </c:pt>
                <c:pt idx="158">
                  <c:v>26922</c:v>
                </c:pt>
                <c:pt idx="159">
                  <c:v>26925</c:v>
                </c:pt>
                <c:pt idx="160">
                  <c:v>27920</c:v>
                </c:pt>
                <c:pt idx="161">
                  <c:v>28270</c:v>
                </c:pt>
                <c:pt idx="162">
                  <c:v>28564</c:v>
                </c:pt>
                <c:pt idx="163">
                  <c:v>30506</c:v>
                </c:pt>
                <c:pt idx="164">
                  <c:v>31320</c:v>
                </c:pt>
                <c:pt idx="165">
                  <c:v>38256</c:v>
                </c:pt>
                <c:pt idx="166">
                  <c:v>43762</c:v>
                </c:pt>
                <c:pt idx="167">
                  <c:v>45824</c:v>
                </c:pt>
                <c:pt idx="168">
                  <c:v>51932</c:v>
                </c:pt>
                <c:pt idx="169">
                  <c:v>63886</c:v>
                </c:pt>
                <c:pt idx="170">
                  <c:v>64741</c:v>
                </c:pt>
                <c:pt idx="171">
                  <c:v>65381</c:v>
                </c:pt>
                <c:pt idx="172">
                  <c:v>76293</c:v>
                </c:pt>
                <c:pt idx="173">
                  <c:v>77042</c:v>
                </c:pt>
                <c:pt idx="174">
                  <c:v>92134</c:v>
                </c:pt>
                <c:pt idx="175">
                  <c:v>115953</c:v>
                </c:pt>
                <c:pt idx="176">
                  <c:v>122304</c:v>
                </c:pt>
                <c:pt idx="177">
                  <c:v>131396</c:v>
                </c:pt>
                <c:pt idx="178">
                  <c:v>139055</c:v>
                </c:pt>
                <c:pt idx="179">
                  <c:v>139190</c:v>
                </c:pt>
                <c:pt idx="180">
                  <c:v>143891</c:v>
                </c:pt>
                <c:pt idx="181">
                  <c:v>180589</c:v>
                </c:pt>
                <c:pt idx="182">
                  <c:v>206957</c:v>
                </c:pt>
                <c:pt idx="183">
                  <c:v>209528</c:v>
                </c:pt>
                <c:pt idx="184">
                  <c:v>209855</c:v>
                </c:pt>
                <c:pt idx="185">
                  <c:v>214263</c:v>
                </c:pt>
                <c:pt idx="186">
                  <c:v>217819</c:v>
                </c:pt>
                <c:pt idx="187">
                  <c:v>220299</c:v>
                </c:pt>
                <c:pt idx="188">
                  <c:v>220809</c:v>
                </c:pt>
                <c:pt idx="189">
                  <c:v>232055</c:v>
                </c:pt>
                <c:pt idx="190">
                  <c:v>246909</c:v>
                </c:pt>
                <c:pt idx="191">
                  <c:v>251585</c:v>
                </c:pt>
                <c:pt idx="192">
                  <c:v>267209</c:v>
                </c:pt>
                <c:pt idx="193">
                  <c:v>277709</c:v>
                </c:pt>
                <c:pt idx="194">
                  <c:v>298936</c:v>
                </c:pt>
                <c:pt idx="195">
                  <c:v>303750</c:v>
                </c:pt>
                <c:pt idx="196">
                  <c:v>320929</c:v>
                </c:pt>
                <c:pt idx="197">
                  <c:v>340240</c:v>
                </c:pt>
                <c:pt idx="198">
                  <c:v>350304</c:v>
                </c:pt>
                <c:pt idx="199">
                  <c:v>351570</c:v>
                </c:pt>
                <c:pt idx="200">
                  <c:v>381647</c:v>
                </c:pt>
                <c:pt idx="201">
                  <c:v>435600</c:v>
                </c:pt>
                <c:pt idx="202">
                  <c:v>471853</c:v>
                </c:pt>
                <c:pt idx="203">
                  <c:v>504562</c:v>
                </c:pt>
                <c:pt idx="204">
                  <c:v>555492</c:v>
                </c:pt>
                <c:pt idx="205">
                  <c:v>571432</c:v>
                </c:pt>
                <c:pt idx="206">
                  <c:v>617804</c:v>
                </c:pt>
                <c:pt idx="207">
                  <c:v>646013</c:v>
                </c:pt>
                <c:pt idx="208">
                  <c:v>671763</c:v>
                </c:pt>
                <c:pt idx="209">
                  <c:v>709417</c:v>
                </c:pt>
                <c:pt idx="210">
                  <c:v>742090</c:v>
                </c:pt>
                <c:pt idx="211">
                  <c:v>822931</c:v>
                </c:pt>
                <c:pt idx="212">
                  <c:v>959269</c:v>
                </c:pt>
                <c:pt idx="213">
                  <c:v>1424465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8CF-47BF-A87A-4EFD6F45041C}"/>
            </c:ext>
          </c:extLst>
        </c:ser>
        <c:ser>
          <c:idx val="11"/>
          <c:order val="11"/>
          <c:spPr>
            <a:ln w="28575" cap="rnd">
              <a:solidFill>
                <a:schemeClr val="accent2">
                  <a:tint val="4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'SymEdge Steps 5x5'!$B$13:$HG$13</c:f>
              <c:numCache>
                <c:formatCode>General</c:formatCode>
                <c:ptCount val="214"/>
                <c:pt idx="0">
                  <c:v>24</c:v>
                </c:pt>
                <c:pt idx="1">
                  <c:v>32</c:v>
                </c:pt>
                <c:pt idx="2">
                  <c:v>47</c:v>
                </c:pt>
                <c:pt idx="3">
                  <c:v>52</c:v>
                </c:pt>
                <c:pt idx="4">
                  <c:v>63</c:v>
                </c:pt>
                <c:pt idx="5">
                  <c:v>77</c:v>
                </c:pt>
                <c:pt idx="6">
                  <c:v>82</c:v>
                </c:pt>
                <c:pt idx="7">
                  <c:v>89</c:v>
                </c:pt>
                <c:pt idx="8">
                  <c:v>116</c:v>
                </c:pt>
                <c:pt idx="9">
                  <c:v>122</c:v>
                </c:pt>
                <c:pt idx="10">
                  <c:v>136</c:v>
                </c:pt>
                <c:pt idx="11">
                  <c:v>137</c:v>
                </c:pt>
                <c:pt idx="12">
                  <c:v>142</c:v>
                </c:pt>
                <c:pt idx="13">
                  <c:v>144</c:v>
                </c:pt>
                <c:pt idx="14">
                  <c:v>161</c:v>
                </c:pt>
                <c:pt idx="15">
                  <c:v>164</c:v>
                </c:pt>
                <c:pt idx="16">
                  <c:v>175</c:v>
                </c:pt>
                <c:pt idx="17">
                  <c:v>176</c:v>
                </c:pt>
                <c:pt idx="18">
                  <c:v>181</c:v>
                </c:pt>
                <c:pt idx="19">
                  <c:v>192</c:v>
                </c:pt>
                <c:pt idx="20">
                  <c:v>197</c:v>
                </c:pt>
                <c:pt idx="21">
                  <c:v>198</c:v>
                </c:pt>
                <c:pt idx="22">
                  <c:v>198</c:v>
                </c:pt>
                <c:pt idx="23">
                  <c:v>201</c:v>
                </c:pt>
                <c:pt idx="24">
                  <c:v>210</c:v>
                </c:pt>
                <c:pt idx="25">
                  <c:v>220</c:v>
                </c:pt>
                <c:pt idx="26">
                  <c:v>226</c:v>
                </c:pt>
                <c:pt idx="27">
                  <c:v>235</c:v>
                </c:pt>
                <c:pt idx="28">
                  <c:v>244</c:v>
                </c:pt>
                <c:pt idx="29">
                  <c:v>248</c:v>
                </c:pt>
                <c:pt idx="30">
                  <c:v>262</c:v>
                </c:pt>
                <c:pt idx="31">
                  <c:v>272</c:v>
                </c:pt>
                <c:pt idx="32">
                  <c:v>276</c:v>
                </c:pt>
                <c:pt idx="33">
                  <c:v>279</c:v>
                </c:pt>
                <c:pt idx="34">
                  <c:v>280</c:v>
                </c:pt>
                <c:pt idx="35">
                  <c:v>288</c:v>
                </c:pt>
                <c:pt idx="36">
                  <c:v>289</c:v>
                </c:pt>
                <c:pt idx="37">
                  <c:v>298</c:v>
                </c:pt>
                <c:pt idx="38">
                  <c:v>300</c:v>
                </c:pt>
                <c:pt idx="39">
                  <c:v>344</c:v>
                </c:pt>
                <c:pt idx="40">
                  <c:v>364</c:v>
                </c:pt>
                <c:pt idx="41">
                  <c:v>372</c:v>
                </c:pt>
                <c:pt idx="42">
                  <c:v>378</c:v>
                </c:pt>
                <c:pt idx="43">
                  <c:v>380</c:v>
                </c:pt>
                <c:pt idx="44">
                  <c:v>381</c:v>
                </c:pt>
                <c:pt idx="45">
                  <c:v>388</c:v>
                </c:pt>
                <c:pt idx="46">
                  <c:v>392</c:v>
                </c:pt>
                <c:pt idx="47">
                  <c:v>396</c:v>
                </c:pt>
                <c:pt idx="48">
                  <c:v>406</c:v>
                </c:pt>
                <c:pt idx="49">
                  <c:v>413</c:v>
                </c:pt>
                <c:pt idx="50">
                  <c:v>415</c:v>
                </c:pt>
                <c:pt idx="51">
                  <c:v>420</c:v>
                </c:pt>
                <c:pt idx="52">
                  <c:v>421</c:v>
                </c:pt>
                <c:pt idx="53">
                  <c:v>422</c:v>
                </c:pt>
                <c:pt idx="54">
                  <c:v>429</c:v>
                </c:pt>
                <c:pt idx="55">
                  <c:v>434</c:v>
                </c:pt>
                <c:pt idx="56">
                  <c:v>448</c:v>
                </c:pt>
                <c:pt idx="57">
                  <c:v>460</c:v>
                </c:pt>
                <c:pt idx="58">
                  <c:v>463</c:v>
                </c:pt>
                <c:pt idx="59">
                  <c:v>465</c:v>
                </c:pt>
                <c:pt idx="60">
                  <c:v>466</c:v>
                </c:pt>
                <c:pt idx="61">
                  <c:v>467</c:v>
                </c:pt>
                <c:pt idx="62">
                  <c:v>473</c:v>
                </c:pt>
                <c:pt idx="63">
                  <c:v>479</c:v>
                </c:pt>
                <c:pt idx="64">
                  <c:v>497</c:v>
                </c:pt>
                <c:pt idx="65">
                  <c:v>509</c:v>
                </c:pt>
                <c:pt idx="66">
                  <c:v>510</c:v>
                </c:pt>
                <c:pt idx="67">
                  <c:v>516</c:v>
                </c:pt>
                <c:pt idx="68">
                  <c:v>526</c:v>
                </c:pt>
                <c:pt idx="69">
                  <c:v>527</c:v>
                </c:pt>
                <c:pt idx="70">
                  <c:v>538</c:v>
                </c:pt>
                <c:pt idx="71">
                  <c:v>546</c:v>
                </c:pt>
                <c:pt idx="72">
                  <c:v>547</c:v>
                </c:pt>
                <c:pt idx="73">
                  <c:v>554</c:v>
                </c:pt>
                <c:pt idx="74">
                  <c:v>557</c:v>
                </c:pt>
                <c:pt idx="75">
                  <c:v>574</c:v>
                </c:pt>
                <c:pt idx="76">
                  <c:v>576</c:v>
                </c:pt>
                <c:pt idx="77">
                  <c:v>578</c:v>
                </c:pt>
                <c:pt idx="78">
                  <c:v>579</c:v>
                </c:pt>
                <c:pt idx="79">
                  <c:v>580</c:v>
                </c:pt>
                <c:pt idx="80">
                  <c:v>584</c:v>
                </c:pt>
                <c:pt idx="81">
                  <c:v>590</c:v>
                </c:pt>
                <c:pt idx="82">
                  <c:v>610</c:v>
                </c:pt>
                <c:pt idx="83">
                  <c:v>611</c:v>
                </c:pt>
                <c:pt idx="84">
                  <c:v>620</c:v>
                </c:pt>
                <c:pt idx="85">
                  <c:v>630</c:v>
                </c:pt>
                <c:pt idx="86">
                  <c:v>635</c:v>
                </c:pt>
                <c:pt idx="87">
                  <c:v>649</c:v>
                </c:pt>
                <c:pt idx="88">
                  <c:v>657</c:v>
                </c:pt>
                <c:pt idx="89">
                  <c:v>677</c:v>
                </c:pt>
                <c:pt idx="90">
                  <c:v>688</c:v>
                </c:pt>
                <c:pt idx="91">
                  <c:v>700</c:v>
                </c:pt>
                <c:pt idx="92">
                  <c:v>720</c:v>
                </c:pt>
                <c:pt idx="93">
                  <c:v>742</c:v>
                </c:pt>
                <c:pt idx="94">
                  <c:v>745</c:v>
                </c:pt>
                <c:pt idx="95">
                  <c:v>755</c:v>
                </c:pt>
                <c:pt idx="96">
                  <c:v>760</c:v>
                </c:pt>
                <c:pt idx="97">
                  <c:v>762</c:v>
                </c:pt>
                <c:pt idx="98">
                  <c:v>766</c:v>
                </c:pt>
                <c:pt idx="99">
                  <c:v>768</c:v>
                </c:pt>
                <c:pt idx="100">
                  <c:v>814</c:v>
                </c:pt>
                <c:pt idx="101">
                  <c:v>826</c:v>
                </c:pt>
                <c:pt idx="102">
                  <c:v>827</c:v>
                </c:pt>
                <c:pt idx="103">
                  <c:v>832</c:v>
                </c:pt>
                <c:pt idx="104">
                  <c:v>835</c:v>
                </c:pt>
                <c:pt idx="105">
                  <c:v>868</c:v>
                </c:pt>
                <c:pt idx="106">
                  <c:v>873</c:v>
                </c:pt>
                <c:pt idx="107">
                  <c:v>876</c:v>
                </c:pt>
                <c:pt idx="108">
                  <c:v>883</c:v>
                </c:pt>
                <c:pt idx="109">
                  <c:v>893</c:v>
                </c:pt>
                <c:pt idx="110">
                  <c:v>898</c:v>
                </c:pt>
                <c:pt idx="111">
                  <c:v>913</c:v>
                </c:pt>
                <c:pt idx="112">
                  <c:v>935</c:v>
                </c:pt>
                <c:pt idx="113">
                  <c:v>948</c:v>
                </c:pt>
                <c:pt idx="114">
                  <c:v>960</c:v>
                </c:pt>
                <c:pt idx="115">
                  <c:v>961</c:v>
                </c:pt>
                <c:pt idx="116">
                  <c:v>973</c:v>
                </c:pt>
                <c:pt idx="117">
                  <c:v>984</c:v>
                </c:pt>
                <c:pt idx="118">
                  <c:v>994</c:v>
                </c:pt>
                <c:pt idx="119">
                  <c:v>999</c:v>
                </c:pt>
                <c:pt idx="120">
                  <c:v>1013</c:v>
                </c:pt>
                <c:pt idx="121">
                  <c:v>1019</c:v>
                </c:pt>
                <c:pt idx="122">
                  <c:v>1024</c:v>
                </c:pt>
                <c:pt idx="123">
                  <c:v>1026</c:v>
                </c:pt>
                <c:pt idx="124">
                  <c:v>1030</c:v>
                </c:pt>
                <c:pt idx="125">
                  <c:v>1040</c:v>
                </c:pt>
                <c:pt idx="126">
                  <c:v>1044</c:v>
                </c:pt>
                <c:pt idx="127">
                  <c:v>1066</c:v>
                </c:pt>
                <c:pt idx="128">
                  <c:v>1090</c:v>
                </c:pt>
                <c:pt idx="129">
                  <c:v>1096</c:v>
                </c:pt>
                <c:pt idx="130">
                  <c:v>1099</c:v>
                </c:pt>
                <c:pt idx="131">
                  <c:v>1116</c:v>
                </c:pt>
                <c:pt idx="132">
                  <c:v>1139</c:v>
                </c:pt>
                <c:pt idx="133">
                  <c:v>1141</c:v>
                </c:pt>
                <c:pt idx="134">
                  <c:v>1149</c:v>
                </c:pt>
                <c:pt idx="135">
                  <c:v>1225</c:v>
                </c:pt>
                <c:pt idx="136">
                  <c:v>1231</c:v>
                </c:pt>
                <c:pt idx="137">
                  <c:v>1232</c:v>
                </c:pt>
                <c:pt idx="138">
                  <c:v>1234</c:v>
                </c:pt>
                <c:pt idx="139">
                  <c:v>1256</c:v>
                </c:pt>
                <c:pt idx="140">
                  <c:v>1258</c:v>
                </c:pt>
                <c:pt idx="141">
                  <c:v>1297</c:v>
                </c:pt>
                <c:pt idx="142">
                  <c:v>1305</c:v>
                </c:pt>
                <c:pt idx="143">
                  <c:v>1312</c:v>
                </c:pt>
                <c:pt idx="144">
                  <c:v>1321</c:v>
                </c:pt>
                <c:pt idx="145">
                  <c:v>1368</c:v>
                </c:pt>
                <c:pt idx="146">
                  <c:v>1418</c:v>
                </c:pt>
                <c:pt idx="147">
                  <c:v>1422</c:v>
                </c:pt>
                <c:pt idx="148">
                  <c:v>1471</c:v>
                </c:pt>
                <c:pt idx="149">
                  <c:v>1476</c:v>
                </c:pt>
                <c:pt idx="150">
                  <c:v>1496</c:v>
                </c:pt>
                <c:pt idx="151">
                  <c:v>1557</c:v>
                </c:pt>
                <c:pt idx="152">
                  <c:v>1558</c:v>
                </c:pt>
                <c:pt idx="153">
                  <c:v>1598</c:v>
                </c:pt>
                <c:pt idx="154">
                  <c:v>1602</c:v>
                </c:pt>
                <c:pt idx="155">
                  <c:v>1614</c:v>
                </c:pt>
                <c:pt idx="156">
                  <c:v>1615</c:v>
                </c:pt>
                <c:pt idx="157">
                  <c:v>1627</c:v>
                </c:pt>
                <c:pt idx="158">
                  <c:v>1670</c:v>
                </c:pt>
                <c:pt idx="159">
                  <c:v>1692</c:v>
                </c:pt>
                <c:pt idx="160">
                  <c:v>1693</c:v>
                </c:pt>
                <c:pt idx="161">
                  <c:v>1704</c:v>
                </c:pt>
                <c:pt idx="162">
                  <c:v>1721</c:v>
                </c:pt>
                <c:pt idx="163">
                  <c:v>1732</c:v>
                </c:pt>
                <c:pt idx="164">
                  <c:v>1753</c:v>
                </c:pt>
                <c:pt idx="165">
                  <c:v>1816</c:v>
                </c:pt>
                <c:pt idx="166">
                  <c:v>1851</c:v>
                </c:pt>
                <c:pt idx="167">
                  <c:v>1854</c:v>
                </c:pt>
                <c:pt idx="168">
                  <c:v>1861</c:v>
                </c:pt>
                <c:pt idx="169">
                  <c:v>1863</c:v>
                </c:pt>
                <c:pt idx="170">
                  <c:v>1864</c:v>
                </c:pt>
                <c:pt idx="171">
                  <c:v>1869</c:v>
                </c:pt>
                <c:pt idx="172">
                  <c:v>1870</c:v>
                </c:pt>
                <c:pt idx="173">
                  <c:v>1876</c:v>
                </c:pt>
                <c:pt idx="174">
                  <c:v>1929</c:v>
                </c:pt>
                <c:pt idx="175">
                  <c:v>1930</c:v>
                </c:pt>
                <c:pt idx="176">
                  <c:v>1940</c:v>
                </c:pt>
                <c:pt idx="177">
                  <c:v>2070</c:v>
                </c:pt>
                <c:pt idx="178">
                  <c:v>2120</c:v>
                </c:pt>
                <c:pt idx="179">
                  <c:v>2128</c:v>
                </c:pt>
                <c:pt idx="180">
                  <c:v>2143</c:v>
                </c:pt>
                <c:pt idx="181">
                  <c:v>2212</c:v>
                </c:pt>
                <c:pt idx="182">
                  <c:v>2305</c:v>
                </c:pt>
                <c:pt idx="183">
                  <c:v>2536</c:v>
                </c:pt>
                <c:pt idx="184">
                  <c:v>2587</c:v>
                </c:pt>
                <c:pt idx="185">
                  <c:v>2591</c:v>
                </c:pt>
                <c:pt idx="186">
                  <c:v>2627</c:v>
                </c:pt>
                <c:pt idx="187">
                  <c:v>2636</c:v>
                </c:pt>
                <c:pt idx="188">
                  <c:v>2666</c:v>
                </c:pt>
                <c:pt idx="189">
                  <c:v>2672</c:v>
                </c:pt>
                <c:pt idx="190">
                  <c:v>2693</c:v>
                </c:pt>
                <c:pt idx="191">
                  <c:v>2747</c:v>
                </c:pt>
                <c:pt idx="192">
                  <c:v>2768</c:v>
                </c:pt>
                <c:pt idx="193">
                  <c:v>2775</c:v>
                </c:pt>
                <c:pt idx="194">
                  <c:v>2939</c:v>
                </c:pt>
                <c:pt idx="195">
                  <c:v>3054</c:v>
                </c:pt>
                <c:pt idx="196">
                  <c:v>3131</c:v>
                </c:pt>
                <c:pt idx="197">
                  <c:v>3144</c:v>
                </c:pt>
                <c:pt idx="198">
                  <c:v>3185</c:v>
                </c:pt>
                <c:pt idx="199">
                  <c:v>3186</c:v>
                </c:pt>
                <c:pt idx="200">
                  <c:v>3321</c:v>
                </c:pt>
                <c:pt idx="201">
                  <c:v>3326</c:v>
                </c:pt>
                <c:pt idx="202">
                  <c:v>3525</c:v>
                </c:pt>
                <c:pt idx="203">
                  <c:v>3761</c:v>
                </c:pt>
                <c:pt idx="204">
                  <c:v>3774</c:v>
                </c:pt>
                <c:pt idx="205">
                  <c:v>3854</c:v>
                </c:pt>
                <c:pt idx="206">
                  <c:v>4017</c:v>
                </c:pt>
                <c:pt idx="207">
                  <c:v>4079</c:v>
                </c:pt>
                <c:pt idx="208">
                  <c:v>4087</c:v>
                </c:pt>
                <c:pt idx="209">
                  <c:v>4120</c:v>
                </c:pt>
                <c:pt idx="210">
                  <c:v>4139</c:v>
                </c:pt>
                <c:pt idx="211">
                  <c:v>4420</c:v>
                </c:pt>
                <c:pt idx="212">
                  <c:v>4422</c:v>
                </c:pt>
                <c:pt idx="213">
                  <c:v>483955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58CF-47BF-A87A-4EFD6F4504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4993519"/>
        <c:axId val="1817545855"/>
      </c:lineChart>
      <c:catAx>
        <c:axId val="1484993519"/>
        <c:scaling>
          <c:orientation val="minMax"/>
        </c:scaling>
        <c:delete val="1"/>
        <c:axPos val="b"/>
        <c:majorTickMark val="none"/>
        <c:minorTickMark val="none"/>
        <c:tickLblPos val="nextTo"/>
        <c:crossAx val="1817545855"/>
        <c:crosses val="autoZero"/>
        <c:auto val="1"/>
        <c:lblAlgn val="ctr"/>
        <c:lblOffset val="100"/>
        <c:noMultiLvlLbl val="0"/>
      </c:catAx>
      <c:valAx>
        <c:axId val="181754585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993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3x3 With Symmetry Time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3x3'!$B$2:$GS$2</c:f>
              <c:numCache>
                <c:formatCode>General</c:formatCode>
                <c:ptCount val="200"/>
                <c:pt idx="0">
                  <c:v>7.8170000000000002</c:v>
                </c:pt>
                <c:pt idx="1">
                  <c:v>9.3859999999999992</c:v>
                </c:pt>
                <c:pt idx="2">
                  <c:v>40.862000000000002</c:v>
                </c:pt>
                <c:pt idx="3">
                  <c:v>66.331000000000003</c:v>
                </c:pt>
                <c:pt idx="4">
                  <c:v>66.744</c:v>
                </c:pt>
                <c:pt idx="5">
                  <c:v>106.489</c:v>
                </c:pt>
                <c:pt idx="6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F2-4FD0-BE32-0679C75821AA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3x3'!$B$3:$GS$3</c:f>
              <c:numCache>
                <c:formatCode>General</c:formatCode>
                <c:ptCount val="200"/>
                <c:pt idx="0">
                  <c:v>0.10100000000000001</c:v>
                </c:pt>
                <c:pt idx="1">
                  <c:v>0.221</c:v>
                </c:pt>
                <c:pt idx="2">
                  <c:v>0.224</c:v>
                </c:pt>
                <c:pt idx="3">
                  <c:v>0.23400000000000001</c:v>
                </c:pt>
                <c:pt idx="4">
                  <c:v>0.25800000000000001</c:v>
                </c:pt>
                <c:pt idx="5">
                  <c:v>0.29699999999999999</c:v>
                </c:pt>
                <c:pt idx="6">
                  <c:v>0.32300000000000001</c:v>
                </c:pt>
                <c:pt idx="7">
                  <c:v>0.33300000000000002</c:v>
                </c:pt>
                <c:pt idx="8">
                  <c:v>0.34599999999999997</c:v>
                </c:pt>
                <c:pt idx="9">
                  <c:v>0.35299999999999998</c:v>
                </c:pt>
                <c:pt idx="10">
                  <c:v>0.40100000000000002</c:v>
                </c:pt>
                <c:pt idx="11">
                  <c:v>0.437</c:v>
                </c:pt>
                <c:pt idx="12">
                  <c:v>0.44600000000000001</c:v>
                </c:pt>
                <c:pt idx="13">
                  <c:v>0.47899999999999998</c:v>
                </c:pt>
                <c:pt idx="14">
                  <c:v>0.48499999999999999</c:v>
                </c:pt>
                <c:pt idx="15">
                  <c:v>0.49099999999999999</c:v>
                </c:pt>
                <c:pt idx="16">
                  <c:v>0.54900000000000004</c:v>
                </c:pt>
                <c:pt idx="17">
                  <c:v>0.63700000000000001</c:v>
                </c:pt>
                <c:pt idx="18">
                  <c:v>0.68500000000000005</c:v>
                </c:pt>
                <c:pt idx="19">
                  <c:v>0.83099999999999996</c:v>
                </c:pt>
                <c:pt idx="20">
                  <c:v>0.88700000000000001</c:v>
                </c:pt>
                <c:pt idx="21">
                  <c:v>1.103</c:v>
                </c:pt>
                <c:pt idx="22">
                  <c:v>1.1279999999999999</c:v>
                </c:pt>
                <c:pt idx="23">
                  <c:v>1.1759999999999999</c:v>
                </c:pt>
                <c:pt idx="24">
                  <c:v>1.1759999999999999</c:v>
                </c:pt>
                <c:pt idx="25">
                  <c:v>1.544</c:v>
                </c:pt>
                <c:pt idx="26">
                  <c:v>1.6990000000000001</c:v>
                </c:pt>
                <c:pt idx="27">
                  <c:v>1.829</c:v>
                </c:pt>
                <c:pt idx="28">
                  <c:v>2.702</c:v>
                </c:pt>
                <c:pt idx="29">
                  <c:v>2.8090000000000002</c:v>
                </c:pt>
                <c:pt idx="30">
                  <c:v>3.13</c:v>
                </c:pt>
                <c:pt idx="31">
                  <c:v>3.5129999999999999</c:v>
                </c:pt>
                <c:pt idx="32">
                  <c:v>3.76</c:v>
                </c:pt>
                <c:pt idx="33">
                  <c:v>4.0119999999999996</c:v>
                </c:pt>
                <c:pt idx="34">
                  <c:v>5.7279999999999998</c:v>
                </c:pt>
                <c:pt idx="35">
                  <c:v>6.1929999999999996</c:v>
                </c:pt>
                <c:pt idx="36">
                  <c:v>6.9</c:v>
                </c:pt>
                <c:pt idx="37">
                  <c:v>7.2619999999999996</c:v>
                </c:pt>
                <c:pt idx="38">
                  <c:v>7.2709999999999999</c:v>
                </c:pt>
                <c:pt idx="39">
                  <c:v>7.9180000000000001</c:v>
                </c:pt>
                <c:pt idx="40">
                  <c:v>8.7349999999999994</c:v>
                </c:pt>
                <c:pt idx="41">
                  <c:v>9.1479999999999997</c:v>
                </c:pt>
                <c:pt idx="42">
                  <c:v>9.4179999999999993</c:v>
                </c:pt>
                <c:pt idx="43">
                  <c:v>10.423999999999999</c:v>
                </c:pt>
                <c:pt idx="44">
                  <c:v>10.656000000000001</c:v>
                </c:pt>
                <c:pt idx="45">
                  <c:v>11.092000000000001</c:v>
                </c:pt>
                <c:pt idx="46">
                  <c:v>11.093999999999999</c:v>
                </c:pt>
                <c:pt idx="47">
                  <c:v>12.07</c:v>
                </c:pt>
                <c:pt idx="48">
                  <c:v>15.061</c:v>
                </c:pt>
                <c:pt idx="49">
                  <c:v>15.182</c:v>
                </c:pt>
                <c:pt idx="50">
                  <c:v>15.981999999999999</c:v>
                </c:pt>
                <c:pt idx="51">
                  <c:v>16.016999999999999</c:v>
                </c:pt>
                <c:pt idx="52">
                  <c:v>16.190000000000001</c:v>
                </c:pt>
                <c:pt idx="53">
                  <c:v>16.628</c:v>
                </c:pt>
                <c:pt idx="54">
                  <c:v>16.678000000000001</c:v>
                </c:pt>
                <c:pt idx="55">
                  <c:v>16.861000000000001</c:v>
                </c:pt>
                <c:pt idx="56">
                  <c:v>17.513999999999999</c:v>
                </c:pt>
                <c:pt idx="57">
                  <c:v>18.433</c:v>
                </c:pt>
                <c:pt idx="58">
                  <c:v>18.544</c:v>
                </c:pt>
                <c:pt idx="59">
                  <c:v>18.728999999999999</c:v>
                </c:pt>
                <c:pt idx="60">
                  <c:v>19.876999999999999</c:v>
                </c:pt>
                <c:pt idx="61">
                  <c:v>19.954999999999998</c:v>
                </c:pt>
                <c:pt idx="62">
                  <c:v>20.033000000000001</c:v>
                </c:pt>
                <c:pt idx="63">
                  <c:v>20.177</c:v>
                </c:pt>
                <c:pt idx="64">
                  <c:v>20.7</c:v>
                </c:pt>
                <c:pt idx="65">
                  <c:v>21.777999999999999</c:v>
                </c:pt>
                <c:pt idx="66">
                  <c:v>22.356999999999999</c:v>
                </c:pt>
                <c:pt idx="67">
                  <c:v>22.54</c:v>
                </c:pt>
                <c:pt idx="68">
                  <c:v>24.954000000000001</c:v>
                </c:pt>
                <c:pt idx="69">
                  <c:v>25.074000000000002</c:v>
                </c:pt>
                <c:pt idx="70">
                  <c:v>25.309000000000001</c:v>
                </c:pt>
                <c:pt idx="71">
                  <c:v>25.529</c:v>
                </c:pt>
                <c:pt idx="72">
                  <c:v>25.545999999999999</c:v>
                </c:pt>
                <c:pt idx="73">
                  <c:v>27.541</c:v>
                </c:pt>
                <c:pt idx="74">
                  <c:v>28.457000000000001</c:v>
                </c:pt>
                <c:pt idx="75">
                  <c:v>35.423000000000002</c:v>
                </c:pt>
                <c:pt idx="76">
                  <c:v>36.262</c:v>
                </c:pt>
                <c:pt idx="77">
                  <c:v>40.029000000000003</c:v>
                </c:pt>
                <c:pt idx="78">
                  <c:v>40.116999999999997</c:v>
                </c:pt>
                <c:pt idx="79">
                  <c:v>40.862000000000002</c:v>
                </c:pt>
                <c:pt idx="80">
                  <c:v>41.026000000000003</c:v>
                </c:pt>
                <c:pt idx="81">
                  <c:v>41.381999999999998</c:v>
                </c:pt>
                <c:pt idx="82">
                  <c:v>41.887</c:v>
                </c:pt>
                <c:pt idx="83">
                  <c:v>42.448999999999998</c:v>
                </c:pt>
                <c:pt idx="84">
                  <c:v>43.28</c:v>
                </c:pt>
                <c:pt idx="85">
                  <c:v>43.595999999999997</c:v>
                </c:pt>
                <c:pt idx="86">
                  <c:v>43.692999999999998</c:v>
                </c:pt>
                <c:pt idx="87">
                  <c:v>43.868000000000002</c:v>
                </c:pt>
                <c:pt idx="88">
                  <c:v>43.895000000000003</c:v>
                </c:pt>
                <c:pt idx="89">
                  <c:v>44.064</c:v>
                </c:pt>
                <c:pt idx="90">
                  <c:v>44.862000000000002</c:v>
                </c:pt>
                <c:pt idx="91">
                  <c:v>45.05</c:v>
                </c:pt>
                <c:pt idx="92">
                  <c:v>45.447000000000003</c:v>
                </c:pt>
                <c:pt idx="93">
                  <c:v>46.137</c:v>
                </c:pt>
                <c:pt idx="94">
                  <c:v>46.253</c:v>
                </c:pt>
                <c:pt idx="95">
                  <c:v>47.014000000000003</c:v>
                </c:pt>
                <c:pt idx="96">
                  <c:v>47.18</c:v>
                </c:pt>
                <c:pt idx="97">
                  <c:v>48.082999999999998</c:v>
                </c:pt>
                <c:pt idx="98">
                  <c:v>50.231999999999999</c:v>
                </c:pt>
                <c:pt idx="99">
                  <c:v>50.287999999999997</c:v>
                </c:pt>
                <c:pt idx="100">
                  <c:v>51.582000000000001</c:v>
                </c:pt>
                <c:pt idx="101">
                  <c:v>53.749000000000002</c:v>
                </c:pt>
                <c:pt idx="102">
                  <c:v>54.204000000000001</c:v>
                </c:pt>
                <c:pt idx="103">
                  <c:v>55.27</c:v>
                </c:pt>
                <c:pt idx="104">
                  <c:v>55.957999999999998</c:v>
                </c:pt>
                <c:pt idx="105">
                  <c:v>56.29</c:v>
                </c:pt>
                <c:pt idx="106">
                  <c:v>57.307000000000002</c:v>
                </c:pt>
                <c:pt idx="107">
                  <c:v>58.92</c:v>
                </c:pt>
                <c:pt idx="108">
                  <c:v>59.246000000000002</c:v>
                </c:pt>
                <c:pt idx="109">
                  <c:v>59.454000000000001</c:v>
                </c:pt>
                <c:pt idx="110">
                  <c:v>60.213000000000001</c:v>
                </c:pt>
                <c:pt idx="111">
                  <c:v>65.924999999999997</c:v>
                </c:pt>
                <c:pt idx="112">
                  <c:v>66.331000000000003</c:v>
                </c:pt>
                <c:pt idx="113">
                  <c:v>68.599000000000004</c:v>
                </c:pt>
                <c:pt idx="114">
                  <c:v>69.031000000000006</c:v>
                </c:pt>
                <c:pt idx="115">
                  <c:v>70.798000000000002</c:v>
                </c:pt>
                <c:pt idx="116">
                  <c:v>71.971999999999994</c:v>
                </c:pt>
                <c:pt idx="117">
                  <c:v>72.066000000000003</c:v>
                </c:pt>
                <c:pt idx="118">
                  <c:v>76.692999999999998</c:v>
                </c:pt>
                <c:pt idx="119">
                  <c:v>82.225999999999999</c:v>
                </c:pt>
                <c:pt idx="120">
                  <c:v>89.433999999999997</c:v>
                </c:pt>
                <c:pt idx="121">
                  <c:v>95.391000000000005</c:v>
                </c:pt>
                <c:pt idx="122">
                  <c:v>130.917</c:v>
                </c:pt>
                <c:pt idx="123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F2-4FD0-BE32-0679C75821AA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3x3'!$B$4:$GS$4</c:f>
              <c:numCache>
                <c:formatCode>General</c:formatCode>
                <c:ptCount val="200"/>
                <c:pt idx="0">
                  <c:v>4.4999999999999998E-2</c:v>
                </c:pt>
                <c:pt idx="1">
                  <c:v>6.0999999999999999E-2</c:v>
                </c:pt>
                <c:pt idx="2">
                  <c:v>7.6999999999999999E-2</c:v>
                </c:pt>
                <c:pt idx="3">
                  <c:v>9.1999999999999998E-2</c:v>
                </c:pt>
                <c:pt idx="4">
                  <c:v>0.1</c:v>
                </c:pt>
                <c:pt idx="5">
                  <c:v>0.104</c:v>
                </c:pt>
                <c:pt idx="6">
                  <c:v>0.104</c:v>
                </c:pt>
                <c:pt idx="7">
                  <c:v>0.109</c:v>
                </c:pt>
                <c:pt idx="8">
                  <c:v>0.112</c:v>
                </c:pt>
                <c:pt idx="9">
                  <c:v>0.121</c:v>
                </c:pt>
                <c:pt idx="10">
                  <c:v>0.13200000000000001</c:v>
                </c:pt>
                <c:pt idx="11">
                  <c:v>0.13500000000000001</c:v>
                </c:pt>
                <c:pt idx="12">
                  <c:v>0.14000000000000001</c:v>
                </c:pt>
                <c:pt idx="13">
                  <c:v>0.152</c:v>
                </c:pt>
                <c:pt idx="14">
                  <c:v>0.16900000000000001</c:v>
                </c:pt>
                <c:pt idx="15">
                  <c:v>0.17899999999999999</c:v>
                </c:pt>
                <c:pt idx="16">
                  <c:v>0.17899999999999999</c:v>
                </c:pt>
                <c:pt idx="17">
                  <c:v>0.187</c:v>
                </c:pt>
                <c:pt idx="18">
                  <c:v>0.2</c:v>
                </c:pt>
                <c:pt idx="19">
                  <c:v>0.20599999999999999</c:v>
                </c:pt>
                <c:pt idx="20">
                  <c:v>0.21099999999999999</c:v>
                </c:pt>
                <c:pt idx="21">
                  <c:v>0.219</c:v>
                </c:pt>
                <c:pt idx="22">
                  <c:v>0.221</c:v>
                </c:pt>
                <c:pt idx="23">
                  <c:v>0.223</c:v>
                </c:pt>
                <c:pt idx="24">
                  <c:v>0.223</c:v>
                </c:pt>
                <c:pt idx="25">
                  <c:v>0.23200000000000001</c:v>
                </c:pt>
                <c:pt idx="26">
                  <c:v>0.23400000000000001</c:v>
                </c:pt>
                <c:pt idx="27">
                  <c:v>0.23599999999999999</c:v>
                </c:pt>
                <c:pt idx="28">
                  <c:v>0.24099999999999999</c:v>
                </c:pt>
                <c:pt idx="29">
                  <c:v>0.249</c:v>
                </c:pt>
                <c:pt idx="30">
                  <c:v>0.252</c:v>
                </c:pt>
                <c:pt idx="31">
                  <c:v>0.25700000000000001</c:v>
                </c:pt>
                <c:pt idx="32">
                  <c:v>0.25800000000000001</c:v>
                </c:pt>
                <c:pt idx="33">
                  <c:v>0.26600000000000001</c:v>
                </c:pt>
                <c:pt idx="34">
                  <c:v>0.26900000000000002</c:v>
                </c:pt>
                <c:pt idx="35">
                  <c:v>0.27200000000000002</c:v>
                </c:pt>
                <c:pt idx="36">
                  <c:v>0.27900000000000003</c:v>
                </c:pt>
                <c:pt idx="37">
                  <c:v>0.28000000000000003</c:v>
                </c:pt>
                <c:pt idx="38">
                  <c:v>0.28599999999999998</c:v>
                </c:pt>
                <c:pt idx="39">
                  <c:v>0.29299999999999998</c:v>
                </c:pt>
                <c:pt idx="40">
                  <c:v>0.29699999999999999</c:v>
                </c:pt>
                <c:pt idx="41">
                  <c:v>0.32</c:v>
                </c:pt>
                <c:pt idx="42">
                  <c:v>0.32300000000000001</c:v>
                </c:pt>
                <c:pt idx="43">
                  <c:v>0.32900000000000001</c:v>
                </c:pt>
                <c:pt idx="44">
                  <c:v>0.32900000000000001</c:v>
                </c:pt>
                <c:pt idx="45">
                  <c:v>0.33</c:v>
                </c:pt>
                <c:pt idx="46">
                  <c:v>0.33300000000000002</c:v>
                </c:pt>
                <c:pt idx="47">
                  <c:v>0.34599999999999997</c:v>
                </c:pt>
                <c:pt idx="48">
                  <c:v>0.34799999999999998</c:v>
                </c:pt>
                <c:pt idx="49">
                  <c:v>0.35</c:v>
                </c:pt>
                <c:pt idx="50">
                  <c:v>0.35899999999999999</c:v>
                </c:pt>
                <c:pt idx="51">
                  <c:v>0.36</c:v>
                </c:pt>
                <c:pt idx="52">
                  <c:v>0.36899999999999999</c:v>
                </c:pt>
                <c:pt idx="53">
                  <c:v>0.38</c:v>
                </c:pt>
                <c:pt idx="54">
                  <c:v>0.38400000000000001</c:v>
                </c:pt>
                <c:pt idx="55">
                  <c:v>0.39600000000000002</c:v>
                </c:pt>
                <c:pt idx="56">
                  <c:v>0.39600000000000002</c:v>
                </c:pt>
                <c:pt idx="57">
                  <c:v>0.40699999999999997</c:v>
                </c:pt>
                <c:pt idx="58">
                  <c:v>0.437</c:v>
                </c:pt>
                <c:pt idx="59">
                  <c:v>0.44600000000000001</c:v>
                </c:pt>
                <c:pt idx="60">
                  <c:v>0.45100000000000001</c:v>
                </c:pt>
                <c:pt idx="61">
                  <c:v>0.45900000000000002</c:v>
                </c:pt>
                <c:pt idx="62">
                  <c:v>0.46100000000000002</c:v>
                </c:pt>
                <c:pt idx="63">
                  <c:v>0.47</c:v>
                </c:pt>
                <c:pt idx="64">
                  <c:v>0.47799999999999998</c:v>
                </c:pt>
                <c:pt idx="65">
                  <c:v>0.48499999999999999</c:v>
                </c:pt>
                <c:pt idx="66">
                  <c:v>0.48699999999999999</c:v>
                </c:pt>
                <c:pt idx="67">
                  <c:v>0.49099999999999999</c:v>
                </c:pt>
                <c:pt idx="68">
                  <c:v>0.505</c:v>
                </c:pt>
                <c:pt idx="69">
                  <c:v>0.51800000000000002</c:v>
                </c:pt>
                <c:pt idx="70">
                  <c:v>0.52200000000000002</c:v>
                </c:pt>
                <c:pt idx="71">
                  <c:v>0.53</c:v>
                </c:pt>
                <c:pt idx="72">
                  <c:v>0.53100000000000003</c:v>
                </c:pt>
                <c:pt idx="73">
                  <c:v>0.53700000000000003</c:v>
                </c:pt>
                <c:pt idx="74">
                  <c:v>0.54100000000000004</c:v>
                </c:pt>
                <c:pt idx="75">
                  <c:v>0.54300000000000004</c:v>
                </c:pt>
                <c:pt idx="76">
                  <c:v>0.54800000000000004</c:v>
                </c:pt>
                <c:pt idx="77">
                  <c:v>0.54800000000000004</c:v>
                </c:pt>
                <c:pt idx="78">
                  <c:v>0.54900000000000004</c:v>
                </c:pt>
                <c:pt idx="79">
                  <c:v>0.55200000000000005</c:v>
                </c:pt>
                <c:pt idx="80">
                  <c:v>0.56299999999999994</c:v>
                </c:pt>
                <c:pt idx="81">
                  <c:v>0.57599999999999996</c:v>
                </c:pt>
                <c:pt idx="82">
                  <c:v>0.58599999999999997</c:v>
                </c:pt>
                <c:pt idx="83">
                  <c:v>0.63</c:v>
                </c:pt>
                <c:pt idx="84">
                  <c:v>0.64800000000000002</c:v>
                </c:pt>
                <c:pt idx="85">
                  <c:v>0.68500000000000005</c:v>
                </c:pt>
                <c:pt idx="86">
                  <c:v>0.69199999999999995</c:v>
                </c:pt>
                <c:pt idx="87">
                  <c:v>0.69499999999999995</c:v>
                </c:pt>
                <c:pt idx="88">
                  <c:v>0.70899999999999996</c:v>
                </c:pt>
                <c:pt idx="89">
                  <c:v>0.72699999999999998</c:v>
                </c:pt>
                <c:pt idx="90">
                  <c:v>0.751</c:v>
                </c:pt>
                <c:pt idx="91">
                  <c:v>0.753</c:v>
                </c:pt>
                <c:pt idx="92">
                  <c:v>0.76400000000000001</c:v>
                </c:pt>
                <c:pt idx="93">
                  <c:v>0.77800000000000002</c:v>
                </c:pt>
                <c:pt idx="94">
                  <c:v>0.80500000000000005</c:v>
                </c:pt>
                <c:pt idx="95">
                  <c:v>0.83099999999999996</c:v>
                </c:pt>
                <c:pt idx="96">
                  <c:v>0.83199999999999996</c:v>
                </c:pt>
                <c:pt idx="97">
                  <c:v>0.86</c:v>
                </c:pt>
                <c:pt idx="98">
                  <c:v>0.89100000000000001</c:v>
                </c:pt>
                <c:pt idx="99">
                  <c:v>0.93600000000000005</c:v>
                </c:pt>
                <c:pt idx="100">
                  <c:v>0.97</c:v>
                </c:pt>
                <c:pt idx="101">
                  <c:v>0.97499999999999998</c:v>
                </c:pt>
                <c:pt idx="102">
                  <c:v>0.97599999999999998</c:v>
                </c:pt>
                <c:pt idx="103">
                  <c:v>0.97899999999999998</c:v>
                </c:pt>
                <c:pt idx="104">
                  <c:v>0.996</c:v>
                </c:pt>
                <c:pt idx="105">
                  <c:v>1.0009999999999999</c:v>
                </c:pt>
                <c:pt idx="106">
                  <c:v>1.0109999999999999</c:v>
                </c:pt>
                <c:pt idx="107">
                  <c:v>1.0229999999999999</c:v>
                </c:pt>
                <c:pt idx="108">
                  <c:v>1.0289999999999999</c:v>
                </c:pt>
                <c:pt idx="109">
                  <c:v>1.044</c:v>
                </c:pt>
                <c:pt idx="110">
                  <c:v>1.0649999999999999</c:v>
                </c:pt>
                <c:pt idx="111">
                  <c:v>1.0980000000000001</c:v>
                </c:pt>
                <c:pt idx="112">
                  <c:v>1.103</c:v>
                </c:pt>
                <c:pt idx="113">
                  <c:v>1.111</c:v>
                </c:pt>
                <c:pt idx="114">
                  <c:v>1.1259999999999999</c:v>
                </c:pt>
                <c:pt idx="115">
                  <c:v>1.1279999999999999</c:v>
                </c:pt>
                <c:pt idx="116">
                  <c:v>1.1279999999999999</c:v>
                </c:pt>
                <c:pt idx="117">
                  <c:v>1.1439999999999999</c:v>
                </c:pt>
                <c:pt idx="118">
                  <c:v>1.1639999999999999</c:v>
                </c:pt>
                <c:pt idx="119">
                  <c:v>1.1639999999999999</c:v>
                </c:pt>
                <c:pt idx="120">
                  <c:v>1.1759999999999999</c:v>
                </c:pt>
                <c:pt idx="121">
                  <c:v>1.1759999999999999</c:v>
                </c:pt>
                <c:pt idx="122">
                  <c:v>1.1759999999999999</c:v>
                </c:pt>
                <c:pt idx="123">
                  <c:v>1.1950000000000001</c:v>
                </c:pt>
                <c:pt idx="124">
                  <c:v>1.3</c:v>
                </c:pt>
                <c:pt idx="125">
                  <c:v>1.3009999999999999</c:v>
                </c:pt>
                <c:pt idx="126">
                  <c:v>1.325</c:v>
                </c:pt>
                <c:pt idx="127">
                  <c:v>1.4219999999999999</c:v>
                </c:pt>
                <c:pt idx="128">
                  <c:v>1.43</c:v>
                </c:pt>
                <c:pt idx="129">
                  <c:v>1.456</c:v>
                </c:pt>
                <c:pt idx="130">
                  <c:v>1.4690000000000001</c:v>
                </c:pt>
                <c:pt idx="131">
                  <c:v>1.4990000000000001</c:v>
                </c:pt>
                <c:pt idx="132">
                  <c:v>1.5249999999999999</c:v>
                </c:pt>
                <c:pt idx="133">
                  <c:v>1.5489999999999999</c:v>
                </c:pt>
                <c:pt idx="134">
                  <c:v>1.5509999999999999</c:v>
                </c:pt>
                <c:pt idx="135">
                  <c:v>1.6339999999999999</c:v>
                </c:pt>
                <c:pt idx="136">
                  <c:v>1.6559999999999999</c:v>
                </c:pt>
                <c:pt idx="137">
                  <c:v>1.6579999999999999</c:v>
                </c:pt>
                <c:pt idx="138">
                  <c:v>1.671</c:v>
                </c:pt>
                <c:pt idx="139">
                  <c:v>1.698</c:v>
                </c:pt>
                <c:pt idx="140">
                  <c:v>1.724</c:v>
                </c:pt>
                <c:pt idx="141">
                  <c:v>1.732</c:v>
                </c:pt>
                <c:pt idx="142">
                  <c:v>1.829</c:v>
                </c:pt>
                <c:pt idx="143">
                  <c:v>1.9119999999999999</c:v>
                </c:pt>
                <c:pt idx="144">
                  <c:v>1.931</c:v>
                </c:pt>
                <c:pt idx="145">
                  <c:v>1.9410000000000001</c:v>
                </c:pt>
                <c:pt idx="146">
                  <c:v>1.9890000000000001</c:v>
                </c:pt>
                <c:pt idx="147">
                  <c:v>2.0379999999999998</c:v>
                </c:pt>
                <c:pt idx="148">
                  <c:v>2.1070000000000002</c:v>
                </c:pt>
                <c:pt idx="149">
                  <c:v>2.11</c:v>
                </c:pt>
                <c:pt idx="150">
                  <c:v>2.274</c:v>
                </c:pt>
                <c:pt idx="151">
                  <c:v>2.3530000000000002</c:v>
                </c:pt>
                <c:pt idx="152">
                  <c:v>2.3809999999999998</c:v>
                </c:pt>
                <c:pt idx="153">
                  <c:v>2.391</c:v>
                </c:pt>
                <c:pt idx="154">
                  <c:v>2.468</c:v>
                </c:pt>
                <c:pt idx="155">
                  <c:v>2.5230000000000001</c:v>
                </c:pt>
                <c:pt idx="156">
                  <c:v>2.5510000000000002</c:v>
                </c:pt>
                <c:pt idx="157">
                  <c:v>2.6509999999999998</c:v>
                </c:pt>
                <c:pt idx="158">
                  <c:v>2.7480000000000002</c:v>
                </c:pt>
                <c:pt idx="159">
                  <c:v>2.8090000000000002</c:v>
                </c:pt>
                <c:pt idx="160">
                  <c:v>2.8250000000000002</c:v>
                </c:pt>
                <c:pt idx="161">
                  <c:v>2.9180000000000001</c:v>
                </c:pt>
                <c:pt idx="162">
                  <c:v>2.919</c:v>
                </c:pt>
                <c:pt idx="163">
                  <c:v>3.1280000000000001</c:v>
                </c:pt>
                <c:pt idx="164">
                  <c:v>3.1920000000000002</c:v>
                </c:pt>
                <c:pt idx="165">
                  <c:v>3.3679999999999999</c:v>
                </c:pt>
                <c:pt idx="166">
                  <c:v>3.5550000000000002</c:v>
                </c:pt>
                <c:pt idx="167">
                  <c:v>3.835</c:v>
                </c:pt>
                <c:pt idx="168">
                  <c:v>3.952</c:v>
                </c:pt>
                <c:pt idx="169">
                  <c:v>4.2119999999999997</c:v>
                </c:pt>
                <c:pt idx="170">
                  <c:v>4.9269999999999996</c:v>
                </c:pt>
                <c:pt idx="171">
                  <c:v>5.1550000000000002</c:v>
                </c:pt>
                <c:pt idx="172">
                  <c:v>5.3890000000000002</c:v>
                </c:pt>
                <c:pt idx="173">
                  <c:v>5.72</c:v>
                </c:pt>
                <c:pt idx="174">
                  <c:v>6.0679999999999996</c:v>
                </c:pt>
                <c:pt idx="175">
                  <c:v>6.4950000000000001</c:v>
                </c:pt>
                <c:pt idx="176">
                  <c:v>7.1660000000000004</c:v>
                </c:pt>
                <c:pt idx="177">
                  <c:v>7.2619999999999996</c:v>
                </c:pt>
                <c:pt idx="178">
                  <c:v>9.7149999999999999</c:v>
                </c:pt>
                <c:pt idx="179">
                  <c:v>12.031000000000001</c:v>
                </c:pt>
                <c:pt idx="180">
                  <c:v>12.045999999999999</c:v>
                </c:pt>
                <c:pt idx="181">
                  <c:v>13.234999999999999</c:v>
                </c:pt>
                <c:pt idx="182">
                  <c:v>13.409000000000001</c:v>
                </c:pt>
                <c:pt idx="183">
                  <c:v>14.202</c:v>
                </c:pt>
                <c:pt idx="184">
                  <c:v>14.323</c:v>
                </c:pt>
                <c:pt idx="185">
                  <c:v>15.525</c:v>
                </c:pt>
                <c:pt idx="186">
                  <c:v>16.616</c:v>
                </c:pt>
                <c:pt idx="187">
                  <c:v>17.359000000000002</c:v>
                </c:pt>
                <c:pt idx="188">
                  <c:v>17.513999999999999</c:v>
                </c:pt>
                <c:pt idx="189">
                  <c:v>17.747</c:v>
                </c:pt>
                <c:pt idx="190">
                  <c:v>17.747</c:v>
                </c:pt>
                <c:pt idx="191">
                  <c:v>19.876999999999999</c:v>
                </c:pt>
                <c:pt idx="192">
                  <c:v>22.623000000000001</c:v>
                </c:pt>
                <c:pt idx="193">
                  <c:v>23.885999999999999</c:v>
                </c:pt>
                <c:pt idx="194">
                  <c:v>29.253</c:v>
                </c:pt>
                <c:pt idx="195">
                  <c:v>31.423999999999999</c:v>
                </c:pt>
                <c:pt idx="196">
                  <c:v>33.896000000000001</c:v>
                </c:pt>
                <c:pt idx="197">
                  <c:v>34.389000000000003</c:v>
                </c:pt>
                <c:pt idx="198">
                  <c:v>42.725999999999999</c:v>
                </c:pt>
                <c:pt idx="199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F2-4FD0-BE32-0679C75821AA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3x3'!$B$5:$GS$5</c:f>
              <c:numCache>
                <c:formatCode>General</c:formatCode>
                <c:ptCount val="200"/>
                <c:pt idx="0">
                  <c:v>1E-3</c:v>
                </c:pt>
                <c:pt idx="1">
                  <c:v>2E-3</c:v>
                </c:pt>
                <c:pt idx="2">
                  <c:v>6.0000000000000001E-3</c:v>
                </c:pt>
                <c:pt idx="3">
                  <c:v>7.0000000000000001E-3</c:v>
                </c:pt>
                <c:pt idx="4">
                  <c:v>7.0000000000000001E-3</c:v>
                </c:pt>
                <c:pt idx="5">
                  <c:v>8.0000000000000002E-3</c:v>
                </c:pt>
                <c:pt idx="6">
                  <c:v>1.2E-2</c:v>
                </c:pt>
                <c:pt idx="7">
                  <c:v>1.2999999999999999E-2</c:v>
                </c:pt>
                <c:pt idx="8">
                  <c:v>1.4E-2</c:v>
                </c:pt>
                <c:pt idx="9">
                  <c:v>1.7000000000000001E-2</c:v>
                </c:pt>
                <c:pt idx="10">
                  <c:v>1.7000000000000001E-2</c:v>
                </c:pt>
                <c:pt idx="11">
                  <c:v>1.9E-2</c:v>
                </c:pt>
                <c:pt idx="12">
                  <c:v>0.02</c:v>
                </c:pt>
                <c:pt idx="13">
                  <c:v>2.1000000000000001E-2</c:v>
                </c:pt>
                <c:pt idx="14">
                  <c:v>2.1000000000000001E-2</c:v>
                </c:pt>
                <c:pt idx="15">
                  <c:v>2.1000000000000001E-2</c:v>
                </c:pt>
                <c:pt idx="16">
                  <c:v>2.5000000000000001E-2</c:v>
                </c:pt>
                <c:pt idx="17">
                  <c:v>2.5000000000000001E-2</c:v>
                </c:pt>
                <c:pt idx="18">
                  <c:v>2.5000000000000001E-2</c:v>
                </c:pt>
                <c:pt idx="19">
                  <c:v>2.5999999999999999E-2</c:v>
                </c:pt>
                <c:pt idx="20">
                  <c:v>2.7E-2</c:v>
                </c:pt>
                <c:pt idx="21">
                  <c:v>2.8000000000000001E-2</c:v>
                </c:pt>
                <c:pt idx="22">
                  <c:v>2.8000000000000001E-2</c:v>
                </c:pt>
                <c:pt idx="23">
                  <c:v>2.9000000000000001E-2</c:v>
                </c:pt>
                <c:pt idx="24">
                  <c:v>3.1E-2</c:v>
                </c:pt>
                <c:pt idx="25">
                  <c:v>3.4000000000000002E-2</c:v>
                </c:pt>
                <c:pt idx="26">
                  <c:v>3.5000000000000003E-2</c:v>
                </c:pt>
                <c:pt idx="27">
                  <c:v>3.5999999999999997E-2</c:v>
                </c:pt>
                <c:pt idx="28">
                  <c:v>3.5999999999999997E-2</c:v>
                </c:pt>
                <c:pt idx="29">
                  <c:v>3.6999999999999998E-2</c:v>
                </c:pt>
                <c:pt idx="30">
                  <c:v>3.6999999999999998E-2</c:v>
                </c:pt>
                <c:pt idx="31">
                  <c:v>4.2000000000000003E-2</c:v>
                </c:pt>
                <c:pt idx="32">
                  <c:v>4.2999999999999997E-2</c:v>
                </c:pt>
                <c:pt idx="33">
                  <c:v>4.3999999999999997E-2</c:v>
                </c:pt>
                <c:pt idx="34">
                  <c:v>4.3999999999999997E-2</c:v>
                </c:pt>
                <c:pt idx="35">
                  <c:v>4.3999999999999997E-2</c:v>
                </c:pt>
                <c:pt idx="36">
                  <c:v>4.4999999999999998E-2</c:v>
                </c:pt>
                <c:pt idx="37">
                  <c:v>4.4999999999999998E-2</c:v>
                </c:pt>
                <c:pt idx="38">
                  <c:v>4.4999999999999998E-2</c:v>
                </c:pt>
                <c:pt idx="39">
                  <c:v>4.4999999999999998E-2</c:v>
                </c:pt>
                <c:pt idx="40">
                  <c:v>4.5999999999999999E-2</c:v>
                </c:pt>
                <c:pt idx="41">
                  <c:v>4.5999999999999999E-2</c:v>
                </c:pt>
                <c:pt idx="42">
                  <c:v>4.5999999999999999E-2</c:v>
                </c:pt>
                <c:pt idx="43">
                  <c:v>4.5999999999999999E-2</c:v>
                </c:pt>
                <c:pt idx="44">
                  <c:v>4.7E-2</c:v>
                </c:pt>
                <c:pt idx="45">
                  <c:v>4.8000000000000001E-2</c:v>
                </c:pt>
                <c:pt idx="46">
                  <c:v>4.8000000000000001E-2</c:v>
                </c:pt>
                <c:pt idx="47">
                  <c:v>4.8000000000000001E-2</c:v>
                </c:pt>
                <c:pt idx="48">
                  <c:v>4.8000000000000001E-2</c:v>
                </c:pt>
                <c:pt idx="49">
                  <c:v>0.05</c:v>
                </c:pt>
                <c:pt idx="50">
                  <c:v>5.0999999999999997E-2</c:v>
                </c:pt>
                <c:pt idx="51">
                  <c:v>5.1999999999999998E-2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5.2999999999999999E-2</c:v>
                </c:pt>
                <c:pt idx="55">
                  <c:v>5.2999999999999999E-2</c:v>
                </c:pt>
                <c:pt idx="56">
                  <c:v>5.3999999999999999E-2</c:v>
                </c:pt>
                <c:pt idx="57">
                  <c:v>5.5E-2</c:v>
                </c:pt>
                <c:pt idx="58">
                  <c:v>5.5E-2</c:v>
                </c:pt>
                <c:pt idx="59">
                  <c:v>5.6000000000000001E-2</c:v>
                </c:pt>
                <c:pt idx="60">
                  <c:v>5.6000000000000001E-2</c:v>
                </c:pt>
                <c:pt idx="61">
                  <c:v>5.6000000000000001E-2</c:v>
                </c:pt>
                <c:pt idx="62">
                  <c:v>5.7000000000000002E-2</c:v>
                </c:pt>
                <c:pt idx="63">
                  <c:v>5.8999999999999997E-2</c:v>
                </c:pt>
                <c:pt idx="64">
                  <c:v>5.8999999999999997E-2</c:v>
                </c:pt>
                <c:pt idx="65">
                  <c:v>5.8999999999999997E-2</c:v>
                </c:pt>
                <c:pt idx="66">
                  <c:v>0.06</c:v>
                </c:pt>
                <c:pt idx="67">
                  <c:v>6.0999999999999999E-2</c:v>
                </c:pt>
                <c:pt idx="68">
                  <c:v>6.2E-2</c:v>
                </c:pt>
                <c:pt idx="69">
                  <c:v>6.2E-2</c:v>
                </c:pt>
                <c:pt idx="70">
                  <c:v>6.5000000000000002E-2</c:v>
                </c:pt>
                <c:pt idx="71">
                  <c:v>6.8000000000000005E-2</c:v>
                </c:pt>
                <c:pt idx="72">
                  <c:v>6.8000000000000005E-2</c:v>
                </c:pt>
                <c:pt idx="73">
                  <c:v>6.9000000000000006E-2</c:v>
                </c:pt>
                <c:pt idx="74">
                  <c:v>6.9000000000000006E-2</c:v>
                </c:pt>
                <c:pt idx="75">
                  <c:v>7.0000000000000007E-2</c:v>
                </c:pt>
                <c:pt idx="76">
                  <c:v>7.0999999999999994E-2</c:v>
                </c:pt>
                <c:pt idx="77">
                  <c:v>7.0999999999999994E-2</c:v>
                </c:pt>
                <c:pt idx="78">
                  <c:v>7.4999999999999997E-2</c:v>
                </c:pt>
                <c:pt idx="79">
                  <c:v>7.5999999999999998E-2</c:v>
                </c:pt>
                <c:pt idx="80">
                  <c:v>7.6999999999999999E-2</c:v>
                </c:pt>
                <c:pt idx="81">
                  <c:v>7.8E-2</c:v>
                </c:pt>
                <c:pt idx="82">
                  <c:v>7.8E-2</c:v>
                </c:pt>
                <c:pt idx="83">
                  <c:v>8.1000000000000003E-2</c:v>
                </c:pt>
                <c:pt idx="84">
                  <c:v>8.2000000000000003E-2</c:v>
                </c:pt>
                <c:pt idx="85">
                  <c:v>8.2000000000000003E-2</c:v>
                </c:pt>
                <c:pt idx="86">
                  <c:v>8.3000000000000004E-2</c:v>
                </c:pt>
                <c:pt idx="87">
                  <c:v>8.3000000000000004E-2</c:v>
                </c:pt>
                <c:pt idx="88">
                  <c:v>8.3000000000000004E-2</c:v>
                </c:pt>
                <c:pt idx="89">
                  <c:v>8.4000000000000005E-2</c:v>
                </c:pt>
                <c:pt idx="90">
                  <c:v>8.4000000000000005E-2</c:v>
                </c:pt>
                <c:pt idx="91">
                  <c:v>8.7999999999999995E-2</c:v>
                </c:pt>
                <c:pt idx="92">
                  <c:v>8.8999999999999996E-2</c:v>
                </c:pt>
                <c:pt idx="93">
                  <c:v>9.0999999999999998E-2</c:v>
                </c:pt>
                <c:pt idx="94">
                  <c:v>9.1999999999999998E-2</c:v>
                </c:pt>
                <c:pt idx="95">
                  <c:v>9.4E-2</c:v>
                </c:pt>
                <c:pt idx="96">
                  <c:v>9.5000000000000001E-2</c:v>
                </c:pt>
                <c:pt idx="97">
                  <c:v>9.5000000000000001E-2</c:v>
                </c:pt>
                <c:pt idx="98">
                  <c:v>9.7000000000000003E-2</c:v>
                </c:pt>
                <c:pt idx="99">
                  <c:v>0.10100000000000001</c:v>
                </c:pt>
                <c:pt idx="100">
                  <c:v>0.10199999999999999</c:v>
                </c:pt>
                <c:pt idx="101">
                  <c:v>0.10199999999999999</c:v>
                </c:pt>
                <c:pt idx="102">
                  <c:v>0.10299999999999999</c:v>
                </c:pt>
                <c:pt idx="103">
                  <c:v>0.106</c:v>
                </c:pt>
                <c:pt idx="104">
                  <c:v>0.111</c:v>
                </c:pt>
                <c:pt idx="105">
                  <c:v>0.111</c:v>
                </c:pt>
                <c:pt idx="106">
                  <c:v>0.113</c:v>
                </c:pt>
                <c:pt idx="107">
                  <c:v>0.115</c:v>
                </c:pt>
                <c:pt idx="108">
                  <c:v>0.11600000000000001</c:v>
                </c:pt>
                <c:pt idx="109">
                  <c:v>0.11600000000000001</c:v>
                </c:pt>
                <c:pt idx="110">
                  <c:v>0.11700000000000001</c:v>
                </c:pt>
                <c:pt idx="111">
                  <c:v>0.11700000000000001</c:v>
                </c:pt>
                <c:pt idx="112">
                  <c:v>0.11700000000000001</c:v>
                </c:pt>
                <c:pt idx="113">
                  <c:v>0.11799999999999999</c:v>
                </c:pt>
                <c:pt idx="114">
                  <c:v>0.12</c:v>
                </c:pt>
                <c:pt idx="115">
                  <c:v>0.121</c:v>
                </c:pt>
                <c:pt idx="116">
                  <c:v>0.124</c:v>
                </c:pt>
                <c:pt idx="117">
                  <c:v>0.125</c:v>
                </c:pt>
                <c:pt idx="118">
                  <c:v>0.127</c:v>
                </c:pt>
                <c:pt idx="119">
                  <c:v>0.127</c:v>
                </c:pt>
                <c:pt idx="120">
                  <c:v>0.13</c:v>
                </c:pt>
                <c:pt idx="121">
                  <c:v>0.13600000000000001</c:v>
                </c:pt>
                <c:pt idx="122">
                  <c:v>0.13700000000000001</c:v>
                </c:pt>
                <c:pt idx="123">
                  <c:v>0.13700000000000001</c:v>
                </c:pt>
                <c:pt idx="124">
                  <c:v>0.13800000000000001</c:v>
                </c:pt>
                <c:pt idx="125">
                  <c:v>0.13800000000000001</c:v>
                </c:pt>
                <c:pt idx="126">
                  <c:v>0.13900000000000001</c:v>
                </c:pt>
                <c:pt idx="127">
                  <c:v>0.13900000000000001</c:v>
                </c:pt>
                <c:pt idx="128">
                  <c:v>0.14199999999999999</c:v>
                </c:pt>
                <c:pt idx="129">
                  <c:v>0.14299999999999999</c:v>
                </c:pt>
                <c:pt idx="130">
                  <c:v>0.14399999999999999</c:v>
                </c:pt>
                <c:pt idx="131">
                  <c:v>0.154</c:v>
                </c:pt>
                <c:pt idx="132">
                  <c:v>0.157</c:v>
                </c:pt>
                <c:pt idx="133">
                  <c:v>0.158</c:v>
                </c:pt>
                <c:pt idx="134">
                  <c:v>0.159</c:v>
                </c:pt>
                <c:pt idx="135">
                  <c:v>0.16</c:v>
                </c:pt>
                <c:pt idx="136">
                  <c:v>0.16</c:v>
                </c:pt>
                <c:pt idx="137">
                  <c:v>0.161</c:v>
                </c:pt>
                <c:pt idx="138">
                  <c:v>0.16400000000000001</c:v>
                </c:pt>
                <c:pt idx="139">
                  <c:v>0.16400000000000001</c:v>
                </c:pt>
                <c:pt idx="140">
                  <c:v>0.16600000000000001</c:v>
                </c:pt>
                <c:pt idx="141">
                  <c:v>0.16600000000000001</c:v>
                </c:pt>
                <c:pt idx="142">
                  <c:v>0.16800000000000001</c:v>
                </c:pt>
                <c:pt idx="143">
                  <c:v>0.16900000000000001</c:v>
                </c:pt>
                <c:pt idx="144">
                  <c:v>0.16900000000000001</c:v>
                </c:pt>
                <c:pt idx="145">
                  <c:v>0.17</c:v>
                </c:pt>
                <c:pt idx="146">
                  <c:v>0.17</c:v>
                </c:pt>
                <c:pt idx="147">
                  <c:v>0.17299999999999999</c:v>
                </c:pt>
                <c:pt idx="148">
                  <c:v>0.17499999999999999</c:v>
                </c:pt>
                <c:pt idx="149">
                  <c:v>0.18</c:v>
                </c:pt>
                <c:pt idx="150">
                  <c:v>0.182</c:v>
                </c:pt>
                <c:pt idx="151">
                  <c:v>0.185</c:v>
                </c:pt>
                <c:pt idx="152">
                  <c:v>0.188</c:v>
                </c:pt>
                <c:pt idx="153">
                  <c:v>0.19</c:v>
                </c:pt>
                <c:pt idx="154">
                  <c:v>0.193</c:v>
                </c:pt>
                <c:pt idx="155">
                  <c:v>0.19400000000000001</c:v>
                </c:pt>
                <c:pt idx="156">
                  <c:v>0.19600000000000001</c:v>
                </c:pt>
                <c:pt idx="157">
                  <c:v>0.19700000000000001</c:v>
                </c:pt>
                <c:pt idx="158">
                  <c:v>0.19900000000000001</c:v>
                </c:pt>
                <c:pt idx="159">
                  <c:v>0.2</c:v>
                </c:pt>
                <c:pt idx="160">
                  <c:v>0.21</c:v>
                </c:pt>
                <c:pt idx="161">
                  <c:v>0.21299999999999999</c:v>
                </c:pt>
                <c:pt idx="162">
                  <c:v>0.219</c:v>
                </c:pt>
                <c:pt idx="163">
                  <c:v>0.222</c:v>
                </c:pt>
                <c:pt idx="164">
                  <c:v>0.222</c:v>
                </c:pt>
                <c:pt idx="165">
                  <c:v>0.22800000000000001</c:v>
                </c:pt>
                <c:pt idx="166">
                  <c:v>0.23400000000000001</c:v>
                </c:pt>
                <c:pt idx="167">
                  <c:v>0.24</c:v>
                </c:pt>
                <c:pt idx="168">
                  <c:v>0.25</c:v>
                </c:pt>
                <c:pt idx="169">
                  <c:v>0.25</c:v>
                </c:pt>
                <c:pt idx="170">
                  <c:v>0.251</c:v>
                </c:pt>
                <c:pt idx="171">
                  <c:v>0.27100000000000002</c:v>
                </c:pt>
                <c:pt idx="172">
                  <c:v>0.27200000000000002</c:v>
                </c:pt>
                <c:pt idx="173">
                  <c:v>0.27300000000000002</c:v>
                </c:pt>
                <c:pt idx="174">
                  <c:v>0.27300000000000002</c:v>
                </c:pt>
                <c:pt idx="175">
                  <c:v>0.27400000000000002</c:v>
                </c:pt>
                <c:pt idx="176">
                  <c:v>0.28399999999999997</c:v>
                </c:pt>
                <c:pt idx="177">
                  <c:v>0.28499999999999998</c:v>
                </c:pt>
                <c:pt idx="178">
                  <c:v>0.307</c:v>
                </c:pt>
                <c:pt idx="179">
                  <c:v>0.316</c:v>
                </c:pt>
                <c:pt idx="180">
                  <c:v>0.32200000000000001</c:v>
                </c:pt>
                <c:pt idx="181">
                  <c:v>0.34</c:v>
                </c:pt>
                <c:pt idx="182">
                  <c:v>0.34200000000000003</c:v>
                </c:pt>
                <c:pt idx="183">
                  <c:v>0.34799999999999998</c:v>
                </c:pt>
                <c:pt idx="184">
                  <c:v>0.35399999999999998</c:v>
                </c:pt>
                <c:pt idx="185">
                  <c:v>0.36</c:v>
                </c:pt>
                <c:pt idx="186">
                  <c:v>0.36799999999999999</c:v>
                </c:pt>
                <c:pt idx="187">
                  <c:v>0.39100000000000001</c:v>
                </c:pt>
                <c:pt idx="188">
                  <c:v>0.39900000000000002</c:v>
                </c:pt>
                <c:pt idx="189">
                  <c:v>0.42199999999999999</c:v>
                </c:pt>
                <c:pt idx="190">
                  <c:v>0.434</c:v>
                </c:pt>
                <c:pt idx="191">
                  <c:v>0.46500000000000002</c:v>
                </c:pt>
                <c:pt idx="192">
                  <c:v>0.47299999999999998</c:v>
                </c:pt>
                <c:pt idx="193">
                  <c:v>0.53500000000000003</c:v>
                </c:pt>
                <c:pt idx="194">
                  <c:v>0.57899999999999996</c:v>
                </c:pt>
                <c:pt idx="195">
                  <c:v>0.61</c:v>
                </c:pt>
                <c:pt idx="196">
                  <c:v>0.61399999999999999</c:v>
                </c:pt>
                <c:pt idx="197">
                  <c:v>0.64300000000000002</c:v>
                </c:pt>
                <c:pt idx="198">
                  <c:v>0.65800000000000003</c:v>
                </c:pt>
                <c:pt idx="199">
                  <c:v>0.74199999999999999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F2-4FD0-BE32-0679C7582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1582656"/>
        <c:axId val="1773756608"/>
      </c:lineChart>
      <c:catAx>
        <c:axId val="1621582656"/>
        <c:scaling>
          <c:orientation val="minMax"/>
        </c:scaling>
        <c:delete val="1"/>
        <c:axPos val="b"/>
        <c:majorTickMark val="none"/>
        <c:minorTickMark val="none"/>
        <c:tickLblPos val="nextTo"/>
        <c:crossAx val="1773756608"/>
        <c:crosses val="autoZero"/>
        <c:auto val="1"/>
        <c:lblAlgn val="ctr"/>
        <c:lblOffset val="100"/>
        <c:noMultiLvlLbl val="0"/>
      </c:catAx>
      <c:valAx>
        <c:axId val="17737566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158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3x3 With Symmetry Steps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3x3'!$B$2:$GS$2</c:f>
              <c:numCache>
                <c:formatCode>General</c:formatCode>
                <c:ptCount val="200"/>
                <c:pt idx="0">
                  <c:v>78270</c:v>
                </c:pt>
                <c:pt idx="1">
                  <c:v>93930</c:v>
                </c:pt>
                <c:pt idx="2">
                  <c:v>523301</c:v>
                </c:pt>
                <c:pt idx="3">
                  <c:v>553457</c:v>
                </c:pt>
                <c:pt idx="4">
                  <c:v>632759</c:v>
                </c:pt>
                <c:pt idx="5">
                  <c:v>732089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2-43CD-8AF1-D43A8722F338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3x3'!$B$3:$GS$3</c:f>
              <c:numCache>
                <c:formatCode>General</c:formatCode>
                <c:ptCount val="200"/>
                <c:pt idx="0">
                  <c:v>1272</c:v>
                </c:pt>
                <c:pt idx="1">
                  <c:v>2101</c:v>
                </c:pt>
                <c:pt idx="2">
                  <c:v>2364</c:v>
                </c:pt>
                <c:pt idx="3">
                  <c:v>2535</c:v>
                </c:pt>
                <c:pt idx="4">
                  <c:v>2727</c:v>
                </c:pt>
                <c:pt idx="5">
                  <c:v>3088</c:v>
                </c:pt>
                <c:pt idx="6">
                  <c:v>3333</c:v>
                </c:pt>
                <c:pt idx="7">
                  <c:v>3617</c:v>
                </c:pt>
                <c:pt idx="8">
                  <c:v>3992</c:v>
                </c:pt>
                <c:pt idx="9">
                  <c:v>4534</c:v>
                </c:pt>
                <c:pt idx="10">
                  <c:v>4604</c:v>
                </c:pt>
                <c:pt idx="11">
                  <c:v>4956</c:v>
                </c:pt>
                <c:pt idx="12">
                  <c:v>5032</c:v>
                </c:pt>
                <c:pt idx="13">
                  <c:v>5175</c:v>
                </c:pt>
                <c:pt idx="14">
                  <c:v>5380</c:v>
                </c:pt>
                <c:pt idx="15">
                  <c:v>6246</c:v>
                </c:pt>
                <c:pt idx="16">
                  <c:v>6496</c:v>
                </c:pt>
                <c:pt idx="17">
                  <c:v>8244</c:v>
                </c:pt>
                <c:pt idx="18">
                  <c:v>8460</c:v>
                </c:pt>
                <c:pt idx="19">
                  <c:v>9797</c:v>
                </c:pt>
                <c:pt idx="20">
                  <c:v>11706</c:v>
                </c:pt>
                <c:pt idx="21">
                  <c:v>12508</c:v>
                </c:pt>
                <c:pt idx="22">
                  <c:v>12517</c:v>
                </c:pt>
                <c:pt idx="23">
                  <c:v>15998</c:v>
                </c:pt>
                <c:pt idx="24">
                  <c:v>17626</c:v>
                </c:pt>
                <c:pt idx="25">
                  <c:v>17878</c:v>
                </c:pt>
                <c:pt idx="26">
                  <c:v>26925</c:v>
                </c:pt>
                <c:pt idx="27">
                  <c:v>26988</c:v>
                </c:pt>
                <c:pt idx="28">
                  <c:v>28646</c:v>
                </c:pt>
                <c:pt idx="29">
                  <c:v>40713</c:v>
                </c:pt>
                <c:pt idx="30">
                  <c:v>45438</c:v>
                </c:pt>
                <c:pt idx="31">
                  <c:v>51052</c:v>
                </c:pt>
                <c:pt idx="32">
                  <c:v>59624</c:v>
                </c:pt>
                <c:pt idx="33">
                  <c:v>61130</c:v>
                </c:pt>
                <c:pt idx="34">
                  <c:v>80547</c:v>
                </c:pt>
                <c:pt idx="35">
                  <c:v>83458</c:v>
                </c:pt>
                <c:pt idx="36">
                  <c:v>88906</c:v>
                </c:pt>
                <c:pt idx="37">
                  <c:v>89304</c:v>
                </c:pt>
                <c:pt idx="38">
                  <c:v>100990</c:v>
                </c:pt>
                <c:pt idx="39">
                  <c:v>103655</c:v>
                </c:pt>
                <c:pt idx="40">
                  <c:v>111099</c:v>
                </c:pt>
                <c:pt idx="41">
                  <c:v>112527</c:v>
                </c:pt>
                <c:pt idx="42">
                  <c:v>119757</c:v>
                </c:pt>
                <c:pt idx="43">
                  <c:v>122974</c:v>
                </c:pt>
                <c:pt idx="44">
                  <c:v>123845</c:v>
                </c:pt>
                <c:pt idx="45">
                  <c:v>127150</c:v>
                </c:pt>
                <c:pt idx="46">
                  <c:v>128644</c:v>
                </c:pt>
                <c:pt idx="47">
                  <c:v>132599</c:v>
                </c:pt>
                <c:pt idx="48">
                  <c:v>140979</c:v>
                </c:pt>
                <c:pt idx="49">
                  <c:v>152641</c:v>
                </c:pt>
                <c:pt idx="50">
                  <c:v>152877</c:v>
                </c:pt>
                <c:pt idx="51">
                  <c:v>156158</c:v>
                </c:pt>
                <c:pt idx="52">
                  <c:v>157011</c:v>
                </c:pt>
                <c:pt idx="53">
                  <c:v>157998</c:v>
                </c:pt>
                <c:pt idx="54">
                  <c:v>169544</c:v>
                </c:pt>
                <c:pt idx="55">
                  <c:v>176460</c:v>
                </c:pt>
                <c:pt idx="56">
                  <c:v>176817</c:v>
                </c:pt>
                <c:pt idx="57">
                  <c:v>198492</c:v>
                </c:pt>
                <c:pt idx="58">
                  <c:v>200109</c:v>
                </c:pt>
                <c:pt idx="59">
                  <c:v>201129</c:v>
                </c:pt>
                <c:pt idx="60">
                  <c:v>201646</c:v>
                </c:pt>
                <c:pt idx="61">
                  <c:v>202437</c:v>
                </c:pt>
                <c:pt idx="62">
                  <c:v>203264</c:v>
                </c:pt>
                <c:pt idx="63">
                  <c:v>212617</c:v>
                </c:pt>
                <c:pt idx="64">
                  <c:v>219800</c:v>
                </c:pt>
                <c:pt idx="65">
                  <c:v>263695</c:v>
                </c:pt>
                <c:pt idx="66">
                  <c:v>265216</c:v>
                </c:pt>
                <c:pt idx="67">
                  <c:v>277592</c:v>
                </c:pt>
                <c:pt idx="68">
                  <c:v>278720</c:v>
                </c:pt>
                <c:pt idx="69">
                  <c:v>286003</c:v>
                </c:pt>
                <c:pt idx="70">
                  <c:v>309675</c:v>
                </c:pt>
                <c:pt idx="71">
                  <c:v>309744</c:v>
                </c:pt>
                <c:pt idx="72">
                  <c:v>312505</c:v>
                </c:pt>
                <c:pt idx="73">
                  <c:v>324390</c:v>
                </c:pt>
                <c:pt idx="74">
                  <c:v>340429</c:v>
                </c:pt>
                <c:pt idx="75">
                  <c:v>351337</c:v>
                </c:pt>
                <c:pt idx="76">
                  <c:v>352896</c:v>
                </c:pt>
                <c:pt idx="77">
                  <c:v>374248</c:v>
                </c:pt>
                <c:pt idx="78">
                  <c:v>384342</c:v>
                </c:pt>
                <c:pt idx="79">
                  <c:v>394651</c:v>
                </c:pt>
                <c:pt idx="80">
                  <c:v>397684</c:v>
                </c:pt>
                <c:pt idx="81">
                  <c:v>399421</c:v>
                </c:pt>
                <c:pt idx="82">
                  <c:v>403581</c:v>
                </c:pt>
                <c:pt idx="83">
                  <c:v>422513</c:v>
                </c:pt>
                <c:pt idx="84">
                  <c:v>444947</c:v>
                </c:pt>
                <c:pt idx="85">
                  <c:v>469694</c:v>
                </c:pt>
                <c:pt idx="86">
                  <c:v>479318</c:v>
                </c:pt>
                <c:pt idx="87">
                  <c:v>481861</c:v>
                </c:pt>
                <c:pt idx="88">
                  <c:v>503590</c:v>
                </c:pt>
                <c:pt idx="89">
                  <c:v>515509</c:v>
                </c:pt>
                <c:pt idx="90">
                  <c:v>523301</c:v>
                </c:pt>
                <c:pt idx="91">
                  <c:v>544603</c:v>
                </c:pt>
                <c:pt idx="92">
                  <c:v>552935</c:v>
                </c:pt>
                <c:pt idx="93">
                  <c:v>565004</c:v>
                </c:pt>
                <c:pt idx="94">
                  <c:v>596365</c:v>
                </c:pt>
                <c:pt idx="95">
                  <c:v>596564</c:v>
                </c:pt>
                <c:pt idx="96">
                  <c:v>599813</c:v>
                </c:pt>
                <c:pt idx="97">
                  <c:v>610487</c:v>
                </c:pt>
                <c:pt idx="98">
                  <c:v>625470</c:v>
                </c:pt>
                <c:pt idx="99">
                  <c:v>625491</c:v>
                </c:pt>
                <c:pt idx="100">
                  <c:v>632759</c:v>
                </c:pt>
                <c:pt idx="101">
                  <c:v>647507</c:v>
                </c:pt>
                <c:pt idx="102">
                  <c:v>652676</c:v>
                </c:pt>
                <c:pt idx="103">
                  <c:v>654675</c:v>
                </c:pt>
                <c:pt idx="104">
                  <c:v>658853</c:v>
                </c:pt>
                <c:pt idx="105">
                  <c:v>673460</c:v>
                </c:pt>
                <c:pt idx="106">
                  <c:v>699484</c:v>
                </c:pt>
                <c:pt idx="107">
                  <c:v>700932</c:v>
                </c:pt>
                <c:pt idx="108">
                  <c:v>775592</c:v>
                </c:pt>
                <c:pt idx="109">
                  <c:v>778243</c:v>
                </c:pt>
                <c:pt idx="110">
                  <c:v>784977</c:v>
                </c:pt>
                <c:pt idx="111">
                  <c:v>793943</c:v>
                </c:pt>
                <c:pt idx="112">
                  <c:v>805951</c:v>
                </c:pt>
                <c:pt idx="113">
                  <c:v>819385</c:v>
                </c:pt>
                <c:pt idx="114">
                  <c:v>833280</c:v>
                </c:pt>
                <c:pt idx="115">
                  <c:v>833319</c:v>
                </c:pt>
                <c:pt idx="116">
                  <c:v>852293</c:v>
                </c:pt>
                <c:pt idx="117">
                  <c:v>868854</c:v>
                </c:pt>
                <c:pt idx="118">
                  <c:v>877887</c:v>
                </c:pt>
                <c:pt idx="119">
                  <c:v>890689</c:v>
                </c:pt>
                <c:pt idx="120">
                  <c:v>927183</c:v>
                </c:pt>
                <c:pt idx="121">
                  <c:v>929950</c:v>
                </c:pt>
                <c:pt idx="122">
                  <c:v>952782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D2-43CD-8AF1-D43A8722F338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3x3'!$B$4:$GS$4</c:f>
              <c:numCache>
                <c:formatCode>General</c:formatCode>
                <c:ptCount val="200"/>
                <c:pt idx="0">
                  <c:v>545</c:v>
                </c:pt>
                <c:pt idx="1">
                  <c:v>648</c:v>
                </c:pt>
                <c:pt idx="2">
                  <c:v>713</c:v>
                </c:pt>
                <c:pt idx="3">
                  <c:v>833</c:v>
                </c:pt>
                <c:pt idx="4">
                  <c:v>897</c:v>
                </c:pt>
                <c:pt idx="5">
                  <c:v>1090</c:v>
                </c:pt>
                <c:pt idx="6">
                  <c:v>1171</c:v>
                </c:pt>
                <c:pt idx="7">
                  <c:v>1244</c:v>
                </c:pt>
                <c:pt idx="8">
                  <c:v>1301</c:v>
                </c:pt>
                <c:pt idx="9">
                  <c:v>1393</c:v>
                </c:pt>
                <c:pt idx="10">
                  <c:v>1394</c:v>
                </c:pt>
                <c:pt idx="11">
                  <c:v>1444</c:v>
                </c:pt>
                <c:pt idx="12">
                  <c:v>1467</c:v>
                </c:pt>
                <c:pt idx="13">
                  <c:v>1540</c:v>
                </c:pt>
                <c:pt idx="14">
                  <c:v>1585</c:v>
                </c:pt>
                <c:pt idx="15">
                  <c:v>1589</c:v>
                </c:pt>
                <c:pt idx="16">
                  <c:v>1836</c:v>
                </c:pt>
                <c:pt idx="17">
                  <c:v>1849</c:v>
                </c:pt>
                <c:pt idx="18">
                  <c:v>1868</c:v>
                </c:pt>
                <c:pt idx="19">
                  <c:v>1879</c:v>
                </c:pt>
                <c:pt idx="20">
                  <c:v>2001</c:v>
                </c:pt>
                <c:pt idx="21">
                  <c:v>2039</c:v>
                </c:pt>
                <c:pt idx="22">
                  <c:v>2058</c:v>
                </c:pt>
                <c:pt idx="23">
                  <c:v>2094</c:v>
                </c:pt>
                <c:pt idx="24">
                  <c:v>2097</c:v>
                </c:pt>
                <c:pt idx="25">
                  <c:v>2117</c:v>
                </c:pt>
                <c:pt idx="26">
                  <c:v>2128</c:v>
                </c:pt>
                <c:pt idx="27">
                  <c:v>2184</c:v>
                </c:pt>
                <c:pt idx="28">
                  <c:v>2219</c:v>
                </c:pt>
                <c:pt idx="29">
                  <c:v>2245</c:v>
                </c:pt>
                <c:pt idx="30">
                  <c:v>2300</c:v>
                </c:pt>
                <c:pt idx="31">
                  <c:v>2321</c:v>
                </c:pt>
                <c:pt idx="32">
                  <c:v>2341</c:v>
                </c:pt>
                <c:pt idx="33">
                  <c:v>2364</c:v>
                </c:pt>
                <c:pt idx="34">
                  <c:v>2446</c:v>
                </c:pt>
                <c:pt idx="35">
                  <c:v>2476</c:v>
                </c:pt>
                <c:pt idx="36">
                  <c:v>2535</c:v>
                </c:pt>
                <c:pt idx="37">
                  <c:v>2724</c:v>
                </c:pt>
                <c:pt idx="38">
                  <c:v>2998</c:v>
                </c:pt>
                <c:pt idx="39">
                  <c:v>3088</c:v>
                </c:pt>
                <c:pt idx="40">
                  <c:v>3178</c:v>
                </c:pt>
                <c:pt idx="41">
                  <c:v>3333</c:v>
                </c:pt>
                <c:pt idx="42">
                  <c:v>3436</c:v>
                </c:pt>
                <c:pt idx="43">
                  <c:v>3494</c:v>
                </c:pt>
                <c:pt idx="44">
                  <c:v>3523</c:v>
                </c:pt>
                <c:pt idx="45">
                  <c:v>3556</c:v>
                </c:pt>
                <c:pt idx="46">
                  <c:v>3579</c:v>
                </c:pt>
                <c:pt idx="47">
                  <c:v>3591</c:v>
                </c:pt>
                <c:pt idx="48">
                  <c:v>3777</c:v>
                </c:pt>
                <c:pt idx="49">
                  <c:v>3992</c:v>
                </c:pt>
                <c:pt idx="50">
                  <c:v>4056</c:v>
                </c:pt>
                <c:pt idx="51">
                  <c:v>4069</c:v>
                </c:pt>
                <c:pt idx="52">
                  <c:v>4156</c:v>
                </c:pt>
                <c:pt idx="53">
                  <c:v>4163</c:v>
                </c:pt>
                <c:pt idx="54">
                  <c:v>4201</c:v>
                </c:pt>
                <c:pt idx="55">
                  <c:v>4259</c:v>
                </c:pt>
                <c:pt idx="56">
                  <c:v>4518</c:v>
                </c:pt>
                <c:pt idx="57">
                  <c:v>4519</c:v>
                </c:pt>
                <c:pt idx="58">
                  <c:v>4527</c:v>
                </c:pt>
                <c:pt idx="59">
                  <c:v>4604</c:v>
                </c:pt>
                <c:pt idx="60">
                  <c:v>4713</c:v>
                </c:pt>
                <c:pt idx="61">
                  <c:v>4856</c:v>
                </c:pt>
                <c:pt idx="62">
                  <c:v>4867</c:v>
                </c:pt>
                <c:pt idx="63">
                  <c:v>4930</c:v>
                </c:pt>
                <c:pt idx="64">
                  <c:v>4956</c:v>
                </c:pt>
                <c:pt idx="65">
                  <c:v>5010</c:v>
                </c:pt>
                <c:pt idx="66">
                  <c:v>5032</c:v>
                </c:pt>
                <c:pt idx="67">
                  <c:v>5033</c:v>
                </c:pt>
                <c:pt idx="68">
                  <c:v>5133</c:v>
                </c:pt>
                <c:pt idx="69">
                  <c:v>5215</c:v>
                </c:pt>
                <c:pt idx="70">
                  <c:v>5378</c:v>
                </c:pt>
                <c:pt idx="71">
                  <c:v>5451</c:v>
                </c:pt>
                <c:pt idx="72">
                  <c:v>5480</c:v>
                </c:pt>
                <c:pt idx="73">
                  <c:v>5755</c:v>
                </c:pt>
                <c:pt idx="74">
                  <c:v>6093</c:v>
                </c:pt>
                <c:pt idx="75">
                  <c:v>6246</c:v>
                </c:pt>
                <c:pt idx="76">
                  <c:v>6395</c:v>
                </c:pt>
                <c:pt idx="77">
                  <c:v>6496</c:v>
                </c:pt>
                <c:pt idx="78">
                  <c:v>6511</c:v>
                </c:pt>
                <c:pt idx="79">
                  <c:v>6523</c:v>
                </c:pt>
                <c:pt idx="80">
                  <c:v>6682</c:v>
                </c:pt>
                <c:pt idx="81">
                  <c:v>6776</c:v>
                </c:pt>
                <c:pt idx="82">
                  <c:v>6802</c:v>
                </c:pt>
                <c:pt idx="83">
                  <c:v>6974</c:v>
                </c:pt>
                <c:pt idx="84">
                  <c:v>7058</c:v>
                </c:pt>
                <c:pt idx="85">
                  <c:v>7154</c:v>
                </c:pt>
                <c:pt idx="86">
                  <c:v>7197</c:v>
                </c:pt>
                <c:pt idx="87">
                  <c:v>7223</c:v>
                </c:pt>
                <c:pt idx="88">
                  <c:v>7470</c:v>
                </c:pt>
                <c:pt idx="89">
                  <c:v>7718</c:v>
                </c:pt>
                <c:pt idx="90">
                  <c:v>7807</c:v>
                </c:pt>
                <c:pt idx="91">
                  <c:v>7889</c:v>
                </c:pt>
                <c:pt idx="92">
                  <c:v>8244</c:v>
                </c:pt>
                <c:pt idx="93">
                  <c:v>8375</c:v>
                </c:pt>
                <c:pt idx="94">
                  <c:v>8408</c:v>
                </c:pt>
                <c:pt idx="95">
                  <c:v>8460</c:v>
                </c:pt>
                <c:pt idx="96">
                  <c:v>8661</c:v>
                </c:pt>
                <c:pt idx="97">
                  <c:v>8789</c:v>
                </c:pt>
                <c:pt idx="98">
                  <c:v>8897</c:v>
                </c:pt>
                <c:pt idx="99">
                  <c:v>9144</c:v>
                </c:pt>
                <c:pt idx="100">
                  <c:v>9144</c:v>
                </c:pt>
                <c:pt idx="101">
                  <c:v>9170</c:v>
                </c:pt>
                <c:pt idx="102">
                  <c:v>9696</c:v>
                </c:pt>
                <c:pt idx="103">
                  <c:v>10179</c:v>
                </c:pt>
                <c:pt idx="104">
                  <c:v>10394</c:v>
                </c:pt>
                <c:pt idx="105">
                  <c:v>10472</c:v>
                </c:pt>
                <c:pt idx="106">
                  <c:v>10668</c:v>
                </c:pt>
                <c:pt idx="107">
                  <c:v>10733</c:v>
                </c:pt>
                <c:pt idx="108">
                  <c:v>10882</c:v>
                </c:pt>
                <c:pt idx="109">
                  <c:v>11173</c:v>
                </c:pt>
                <c:pt idx="110">
                  <c:v>11706</c:v>
                </c:pt>
                <c:pt idx="111">
                  <c:v>11819</c:v>
                </c:pt>
                <c:pt idx="112">
                  <c:v>12041</c:v>
                </c:pt>
                <c:pt idx="113">
                  <c:v>12073</c:v>
                </c:pt>
                <c:pt idx="114">
                  <c:v>12086</c:v>
                </c:pt>
                <c:pt idx="115">
                  <c:v>12362</c:v>
                </c:pt>
                <c:pt idx="116">
                  <c:v>12508</c:v>
                </c:pt>
                <c:pt idx="117">
                  <c:v>12649</c:v>
                </c:pt>
                <c:pt idx="118">
                  <c:v>13127</c:v>
                </c:pt>
                <c:pt idx="119">
                  <c:v>13486</c:v>
                </c:pt>
                <c:pt idx="120">
                  <c:v>13500</c:v>
                </c:pt>
                <c:pt idx="121">
                  <c:v>13723</c:v>
                </c:pt>
                <c:pt idx="122">
                  <c:v>14003</c:v>
                </c:pt>
                <c:pt idx="123">
                  <c:v>14012</c:v>
                </c:pt>
                <c:pt idx="124">
                  <c:v>15250</c:v>
                </c:pt>
                <c:pt idx="125">
                  <c:v>15918</c:v>
                </c:pt>
                <c:pt idx="126">
                  <c:v>15998</c:v>
                </c:pt>
                <c:pt idx="127">
                  <c:v>16304</c:v>
                </c:pt>
                <c:pt idx="128">
                  <c:v>16311</c:v>
                </c:pt>
                <c:pt idx="129">
                  <c:v>16347</c:v>
                </c:pt>
                <c:pt idx="130">
                  <c:v>16479</c:v>
                </c:pt>
                <c:pt idx="131">
                  <c:v>16691</c:v>
                </c:pt>
                <c:pt idx="132">
                  <c:v>17032</c:v>
                </c:pt>
                <c:pt idx="133">
                  <c:v>17120</c:v>
                </c:pt>
                <c:pt idx="134">
                  <c:v>17626</c:v>
                </c:pt>
                <c:pt idx="135">
                  <c:v>17873</c:v>
                </c:pt>
                <c:pt idx="136">
                  <c:v>17887</c:v>
                </c:pt>
                <c:pt idx="137">
                  <c:v>18061</c:v>
                </c:pt>
                <c:pt idx="138">
                  <c:v>18127</c:v>
                </c:pt>
                <c:pt idx="139">
                  <c:v>19097</c:v>
                </c:pt>
                <c:pt idx="140">
                  <c:v>19652</c:v>
                </c:pt>
                <c:pt idx="141">
                  <c:v>19697</c:v>
                </c:pt>
                <c:pt idx="142">
                  <c:v>19743</c:v>
                </c:pt>
                <c:pt idx="143">
                  <c:v>19831</c:v>
                </c:pt>
                <c:pt idx="144">
                  <c:v>20286</c:v>
                </c:pt>
                <c:pt idx="145">
                  <c:v>22170</c:v>
                </c:pt>
                <c:pt idx="146">
                  <c:v>22671</c:v>
                </c:pt>
                <c:pt idx="147">
                  <c:v>23637</c:v>
                </c:pt>
                <c:pt idx="148">
                  <c:v>24315</c:v>
                </c:pt>
                <c:pt idx="149">
                  <c:v>24777</c:v>
                </c:pt>
                <c:pt idx="150">
                  <c:v>25345</c:v>
                </c:pt>
                <c:pt idx="151">
                  <c:v>25523</c:v>
                </c:pt>
                <c:pt idx="152">
                  <c:v>26360</c:v>
                </c:pt>
                <c:pt idx="153">
                  <c:v>26925</c:v>
                </c:pt>
                <c:pt idx="154">
                  <c:v>27079</c:v>
                </c:pt>
                <c:pt idx="155">
                  <c:v>27256</c:v>
                </c:pt>
                <c:pt idx="156">
                  <c:v>27555</c:v>
                </c:pt>
                <c:pt idx="157">
                  <c:v>28605</c:v>
                </c:pt>
                <c:pt idx="158">
                  <c:v>28983</c:v>
                </c:pt>
                <c:pt idx="159">
                  <c:v>30550</c:v>
                </c:pt>
                <c:pt idx="160">
                  <c:v>30881</c:v>
                </c:pt>
                <c:pt idx="161">
                  <c:v>31097</c:v>
                </c:pt>
                <c:pt idx="162">
                  <c:v>31659</c:v>
                </c:pt>
                <c:pt idx="163">
                  <c:v>37377</c:v>
                </c:pt>
                <c:pt idx="164">
                  <c:v>39740</c:v>
                </c:pt>
                <c:pt idx="165">
                  <c:v>40889</c:v>
                </c:pt>
                <c:pt idx="166">
                  <c:v>42375</c:v>
                </c:pt>
                <c:pt idx="167">
                  <c:v>44659</c:v>
                </c:pt>
                <c:pt idx="168">
                  <c:v>46973</c:v>
                </c:pt>
                <c:pt idx="169">
                  <c:v>59197</c:v>
                </c:pt>
                <c:pt idx="170">
                  <c:v>59706</c:v>
                </c:pt>
                <c:pt idx="171">
                  <c:v>61127</c:v>
                </c:pt>
                <c:pt idx="172">
                  <c:v>62985</c:v>
                </c:pt>
                <c:pt idx="173">
                  <c:v>63030</c:v>
                </c:pt>
                <c:pt idx="174">
                  <c:v>66637</c:v>
                </c:pt>
                <c:pt idx="175">
                  <c:v>70967</c:v>
                </c:pt>
                <c:pt idx="176">
                  <c:v>88906</c:v>
                </c:pt>
                <c:pt idx="177">
                  <c:v>94853</c:v>
                </c:pt>
                <c:pt idx="178">
                  <c:v>123549</c:v>
                </c:pt>
                <c:pt idx="179">
                  <c:v>124757</c:v>
                </c:pt>
                <c:pt idx="180">
                  <c:v>128878</c:v>
                </c:pt>
                <c:pt idx="181">
                  <c:v>135909</c:v>
                </c:pt>
                <c:pt idx="182">
                  <c:v>141566</c:v>
                </c:pt>
                <c:pt idx="183">
                  <c:v>142861</c:v>
                </c:pt>
                <c:pt idx="184">
                  <c:v>152877</c:v>
                </c:pt>
                <c:pt idx="185">
                  <c:v>153306</c:v>
                </c:pt>
                <c:pt idx="186">
                  <c:v>171489</c:v>
                </c:pt>
                <c:pt idx="187">
                  <c:v>194076</c:v>
                </c:pt>
                <c:pt idx="188">
                  <c:v>198214</c:v>
                </c:pt>
                <c:pt idx="189">
                  <c:v>201646</c:v>
                </c:pt>
                <c:pt idx="190">
                  <c:v>204012</c:v>
                </c:pt>
                <c:pt idx="191">
                  <c:v>231867</c:v>
                </c:pt>
                <c:pt idx="192">
                  <c:v>248716</c:v>
                </c:pt>
                <c:pt idx="193">
                  <c:v>261231</c:v>
                </c:pt>
                <c:pt idx="194">
                  <c:v>292363</c:v>
                </c:pt>
                <c:pt idx="195">
                  <c:v>297964</c:v>
                </c:pt>
                <c:pt idx="196">
                  <c:v>300059</c:v>
                </c:pt>
                <c:pt idx="197">
                  <c:v>344114</c:v>
                </c:pt>
                <c:pt idx="198">
                  <c:v>425122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ED2-43CD-8AF1-D43A8722F338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3x3'!$B$5:$GS$5</c:f>
              <c:numCache>
                <c:formatCode>General</c:formatCode>
                <c:ptCount val="200"/>
                <c:pt idx="0">
                  <c:v>45</c:v>
                </c:pt>
                <c:pt idx="1">
                  <c:v>51</c:v>
                </c:pt>
                <c:pt idx="2">
                  <c:v>58</c:v>
                </c:pt>
                <c:pt idx="3">
                  <c:v>77</c:v>
                </c:pt>
                <c:pt idx="4">
                  <c:v>99</c:v>
                </c:pt>
                <c:pt idx="5">
                  <c:v>108</c:v>
                </c:pt>
                <c:pt idx="6">
                  <c:v>111</c:v>
                </c:pt>
                <c:pt idx="7">
                  <c:v>114</c:v>
                </c:pt>
                <c:pt idx="8">
                  <c:v>122</c:v>
                </c:pt>
                <c:pt idx="9">
                  <c:v>137</c:v>
                </c:pt>
                <c:pt idx="10">
                  <c:v>140</c:v>
                </c:pt>
                <c:pt idx="11">
                  <c:v>142</c:v>
                </c:pt>
                <c:pt idx="12">
                  <c:v>158</c:v>
                </c:pt>
                <c:pt idx="13">
                  <c:v>159</c:v>
                </c:pt>
                <c:pt idx="14">
                  <c:v>164</c:v>
                </c:pt>
                <c:pt idx="15">
                  <c:v>171</c:v>
                </c:pt>
                <c:pt idx="16">
                  <c:v>174</c:v>
                </c:pt>
                <c:pt idx="17">
                  <c:v>175</c:v>
                </c:pt>
                <c:pt idx="18">
                  <c:v>180</c:v>
                </c:pt>
                <c:pt idx="19">
                  <c:v>192</c:v>
                </c:pt>
                <c:pt idx="20">
                  <c:v>193</c:v>
                </c:pt>
                <c:pt idx="21">
                  <c:v>202</c:v>
                </c:pt>
                <c:pt idx="22">
                  <c:v>210</c:v>
                </c:pt>
                <c:pt idx="23">
                  <c:v>212</c:v>
                </c:pt>
                <c:pt idx="24">
                  <c:v>212</c:v>
                </c:pt>
                <c:pt idx="25">
                  <c:v>241</c:v>
                </c:pt>
                <c:pt idx="26">
                  <c:v>247</c:v>
                </c:pt>
                <c:pt idx="27">
                  <c:v>265</c:v>
                </c:pt>
                <c:pt idx="28">
                  <c:v>266</c:v>
                </c:pt>
                <c:pt idx="29">
                  <c:v>267</c:v>
                </c:pt>
                <c:pt idx="30">
                  <c:v>273</c:v>
                </c:pt>
                <c:pt idx="31">
                  <c:v>288</c:v>
                </c:pt>
                <c:pt idx="32">
                  <c:v>291</c:v>
                </c:pt>
                <c:pt idx="33">
                  <c:v>305</c:v>
                </c:pt>
                <c:pt idx="34">
                  <c:v>312</c:v>
                </c:pt>
                <c:pt idx="35">
                  <c:v>315</c:v>
                </c:pt>
                <c:pt idx="36">
                  <c:v>323</c:v>
                </c:pt>
                <c:pt idx="37">
                  <c:v>324</c:v>
                </c:pt>
                <c:pt idx="38">
                  <c:v>326</c:v>
                </c:pt>
                <c:pt idx="39">
                  <c:v>326</c:v>
                </c:pt>
                <c:pt idx="40">
                  <c:v>332</c:v>
                </c:pt>
                <c:pt idx="41">
                  <c:v>344</c:v>
                </c:pt>
                <c:pt idx="42">
                  <c:v>357</c:v>
                </c:pt>
                <c:pt idx="43">
                  <c:v>360</c:v>
                </c:pt>
                <c:pt idx="44">
                  <c:v>363</c:v>
                </c:pt>
                <c:pt idx="45">
                  <c:v>368</c:v>
                </c:pt>
                <c:pt idx="46">
                  <c:v>377</c:v>
                </c:pt>
                <c:pt idx="47">
                  <c:v>407</c:v>
                </c:pt>
                <c:pt idx="48">
                  <c:v>417</c:v>
                </c:pt>
                <c:pt idx="49">
                  <c:v>422</c:v>
                </c:pt>
                <c:pt idx="50">
                  <c:v>423</c:v>
                </c:pt>
                <c:pt idx="51">
                  <c:v>440</c:v>
                </c:pt>
                <c:pt idx="52">
                  <c:v>452</c:v>
                </c:pt>
                <c:pt idx="53">
                  <c:v>461</c:v>
                </c:pt>
                <c:pt idx="54">
                  <c:v>463</c:v>
                </c:pt>
                <c:pt idx="55">
                  <c:v>467</c:v>
                </c:pt>
                <c:pt idx="56">
                  <c:v>473</c:v>
                </c:pt>
                <c:pt idx="57">
                  <c:v>475</c:v>
                </c:pt>
                <c:pt idx="58">
                  <c:v>476</c:v>
                </c:pt>
                <c:pt idx="59">
                  <c:v>520</c:v>
                </c:pt>
                <c:pt idx="60">
                  <c:v>524</c:v>
                </c:pt>
                <c:pt idx="61">
                  <c:v>531</c:v>
                </c:pt>
                <c:pt idx="62">
                  <c:v>537</c:v>
                </c:pt>
                <c:pt idx="63">
                  <c:v>538</c:v>
                </c:pt>
                <c:pt idx="64">
                  <c:v>542</c:v>
                </c:pt>
                <c:pt idx="65">
                  <c:v>551</c:v>
                </c:pt>
                <c:pt idx="66">
                  <c:v>554</c:v>
                </c:pt>
                <c:pt idx="67">
                  <c:v>573</c:v>
                </c:pt>
                <c:pt idx="68">
                  <c:v>574</c:v>
                </c:pt>
                <c:pt idx="69">
                  <c:v>590</c:v>
                </c:pt>
                <c:pt idx="70">
                  <c:v>594</c:v>
                </c:pt>
                <c:pt idx="71">
                  <c:v>601</c:v>
                </c:pt>
                <c:pt idx="72">
                  <c:v>608</c:v>
                </c:pt>
                <c:pt idx="73">
                  <c:v>626</c:v>
                </c:pt>
                <c:pt idx="74">
                  <c:v>636</c:v>
                </c:pt>
                <c:pt idx="75">
                  <c:v>639</c:v>
                </c:pt>
                <c:pt idx="76">
                  <c:v>654</c:v>
                </c:pt>
                <c:pt idx="77">
                  <c:v>684</c:v>
                </c:pt>
                <c:pt idx="78">
                  <c:v>693</c:v>
                </c:pt>
                <c:pt idx="79">
                  <c:v>698</c:v>
                </c:pt>
                <c:pt idx="80">
                  <c:v>699</c:v>
                </c:pt>
                <c:pt idx="81">
                  <c:v>701</c:v>
                </c:pt>
                <c:pt idx="82">
                  <c:v>701</c:v>
                </c:pt>
                <c:pt idx="83">
                  <c:v>702</c:v>
                </c:pt>
                <c:pt idx="84">
                  <c:v>711</c:v>
                </c:pt>
                <c:pt idx="85">
                  <c:v>711</c:v>
                </c:pt>
                <c:pt idx="86">
                  <c:v>712</c:v>
                </c:pt>
                <c:pt idx="87">
                  <c:v>737</c:v>
                </c:pt>
                <c:pt idx="88">
                  <c:v>749</c:v>
                </c:pt>
                <c:pt idx="89">
                  <c:v>755</c:v>
                </c:pt>
                <c:pt idx="90">
                  <c:v>758</c:v>
                </c:pt>
                <c:pt idx="91">
                  <c:v>763</c:v>
                </c:pt>
                <c:pt idx="92">
                  <c:v>775</c:v>
                </c:pt>
                <c:pt idx="93">
                  <c:v>781</c:v>
                </c:pt>
                <c:pt idx="94">
                  <c:v>792</c:v>
                </c:pt>
                <c:pt idx="95">
                  <c:v>797</c:v>
                </c:pt>
                <c:pt idx="96">
                  <c:v>810</c:v>
                </c:pt>
                <c:pt idx="97">
                  <c:v>817</c:v>
                </c:pt>
                <c:pt idx="98">
                  <c:v>831</c:v>
                </c:pt>
                <c:pt idx="99">
                  <c:v>841</c:v>
                </c:pt>
                <c:pt idx="100">
                  <c:v>874</c:v>
                </c:pt>
                <c:pt idx="101">
                  <c:v>878</c:v>
                </c:pt>
                <c:pt idx="102">
                  <c:v>885</c:v>
                </c:pt>
                <c:pt idx="103">
                  <c:v>896</c:v>
                </c:pt>
                <c:pt idx="104">
                  <c:v>905</c:v>
                </c:pt>
                <c:pt idx="105">
                  <c:v>905</c:v>
                </c:pt>
                <c:pt idx="106">
                  <c:v>908</c:v>
                </c:pt>
                <c:pt idx="107">
                  <c:v>917</c:v>
                </c:pt>
                <c:pt idx="108">
                  <c:v>923</c:v>
                </c:pt>
                <c:pt idx="109">
                  <c:v>964</c:v>
                </c:pt>
                <c:pt idx="110">
                  <c:v>967</c:v>
                </c:pt>
                <c:pt idx="111">
                  <c:v>972</c:v>
                </c:pt>
                <c:pt idx="112">
                  <c:v>976</c:v>
                </c:pt>
                <c:pt idx="113">
                  <c:v>999</c:v>
                </c:pt>
                <c:pt idx="114">
                  <c:v>1002</c:v>
                </c:pt>
                <c:pt idx="115">
                  <c:v>1003</c:v>
                </c:pt>
                <c:pt idx="116">
                  <c:v>1020</c:v>
                </c:pt>
                <c:pt idx="117">
                  <c:v>1047</c:v>
                </c:pt>
                <c:pt idx="118">
                  <c:v>1052</c:v>
                </c:pt>
                <c:pt idx="119">
                  <c:v>1052</c:v>
                </c:pt>
                <c:pt idx="120">
                  <c:v>1068</c:v>
                </c:pt>
                <c:pt idx="121">
                  <c:v>1074</c:v>
                </c:pt>
                <c:pt idx="122">
                  <c:v>1105</c:v>
                </c:pt>
                <c:pt idx="123">
                  <c:v>1106</c:v>
                </c:pt>
                <c:pt idx="124">
                  <c:v>1126</c:v>
                </c:pt>
                <c:pt idx="125">
                  <c:v>1142</c:v>
                </c:pt>
                <c:pt idx="126">
                  <c:v>1159</c:v>
                </c:pt>
                <c:pt idx="127">
                  <c:v>1159</c:v>
                </c:pt>
                <c:pt idx="128">
                  <c:v>1174</c:v>
                </c:pt>
                <c:pt idx="129">
                  <c:v>1179</c:v>
                </c:pt>
                <c:pt idx="130">
                  <c:v>1185</c:v>
                </c:pt>
                <c:pt idx="131">
                  <c:v>1205</c:v>
                </c:pt>
                <c:pt idx="132">
                  <c:v>1211</c:v>
                </c:pt>
                <c:pt idx="133">
                  <c:v>1220</c:v>
                </c:pt>
                <c:pt idx="134">
                  <c:v>1228</c:v>
                </c:pt>
                <c:pt idx="135">
                  <c:v>1269</c:v>
                </c:pt>
                <c:pt idx="136">
                  <c:v>1274</c:v>
                </c:pt>
                <c:pt idx="137">
                  <c:v>1304</c:v>
                </c:pt>
                <c:pt idx="138">
                  <c:v>1305</c:v>
                </c:pt>
                <c:pt idx="139">
                  <c:v>1310</c:v>
                </c:pt>
                <c:pt idx="140">
                  <c:v>1316</c:v>
                </c:pt>
                <c:pt idx="141">
                  <c:v>1364</c:v>
                </c:pt>
                <c:pt idx="142">
                  <c:v>1373</c:v>
                </c:pt>
                <c:pt idx="143">
                  <c:v>1383</c:v>
                </c:pt>
                <c:pt idx="144">
                  <c:v>1385</c:v>
                </c:pt>
                <c:pt idx="145">
                  <c:v>1394</c:v>
                </c:pt>
                <c:pt idx="146">
                  <c:v>1403</c:v>
                </c:pt>
                <c:pt idx="147">
                  <c:v>1446</c:v>
                </c:pt>
                <c:pt idx="148">
                  <c:v>1554</c:v>
                </c:pt>
                <c:pt idx="149">
                  <c:v>1559</c:v>
                </c:pt>
                <c:pt idx="150">
                  <c:v>1574</c:v>
                </c:pt>
                <c:pt idx="151">
                  <c:v>1591</c:v>
                </c:pt>
                <c:pt idx="152">
                  <c:v>1617</c:v>
                </c:pt>
                <c:pt idx="153">
                  <c:v>1639</c:v>
                </c:pt>
                <c:pt idx="154">
                  <c:v>1661</c:v>
                </c:pt>
                <c:pt idx="155">
                  <c:v>1665</c:v>
                </c:pt>
                <c:pt idx="156">
                  <c:v>1672</c:v>
                </c:pt>
                <c:pt idx="157">
                  <c:v>1690</c:v>
                </c:pt>
                <c:pt idx="158">
                  <c:v>1760</c:v>
                </c:pt>
                <c:pt idx="159">
                  <c:v>1769</c:v>
                </c:pt>
                <c:pt idx="160">
                  <c:v>1770</c:v>
                </c:pt>
                <c:pt idx="161">
                  <c:v>1791</c:v>
                </c:pt>
                <c:pt idx="162">
                  <c:v>1807</c:v>
                </c:pt>
                <c:pt idx="163">
                  <c:v>1819</c:v>
                </c:pt>
                <c:pt idx="164">
                  <c:v>1835</c:v>
                </c:pt>
                <c:pt idx="165">
                  <c:v>1849</c:v>
                </c:pt>
                <c:pt idx="166">
                  <c:v>1969</c:v>
                </c:pt>
                <c:pt idx="167">
                  <c:v>2020</c:v>
                </c:pt>
                <c:pt idx="168">
                  <c:v>2043</c:v>
                </c:pt>
                <c:pt idx="169">
                  <c:v>2062</c:v>
                </c:pt>
                <c:pt idx="170">
                  <c:v>2158</c:v>
                </c:pt>
                <c:pt idx="171">
                  <c:v>2170</c:v>
                </c:pt>
                <c:pt idx="172">
                  <c:v>2240</c:v>
                </c:pt>
                <c:pt idx="173">
                  <c:v>2271</c:v>
                </c:pt>
                <c:pt idx="174">
                  <c:v>2280</c:v>
                </c:pt>
                <c:pt idx="175">
                  <c:v>2310</c:v>
                </c:pt>
                <c:pt idx="176">
                  <c:v>2323</c:v>
                </c:pt>
                <c:pt idx="177">
                  <c:v>2364</c:v>
                </c:pt>
                <c:pt idx="178">
                  <c:v>2368</c:v>
                </c:pt>
                <c:pt idx="179">
                  <c:v>2499</c:v>
                </c:pt>
                <c:pt idx="180">
                  <c:v>2796</c:v>
                </c:pt>
                <c:pt idx="181">
                  <c:v>2815</c:v>
                </c:pt>
                <c:pt idx="182">
                  <c:v>2873</c:v>
                </c:pt>
                <c:pt idx="183">
                  <c:v>3035</c:v>
                </c:pt>
                <c:pt idx="184">
                  <c:v>3046</c:v>
                </c:pt>
                <c:pt idx="185">
                  <c:v>3459</c:v>
                </c:pt>
                <c:pt idx="186">
                  <c:v>3504</c:v>
                </c:pt>
                <c:pt idx="187">
                  <c:v>3648</c:v>
                </c:pt>
                <c:pt idx="188">
                  <c:v>3853</c:v>
                </c:pt>
                <c:pt idx="189">
                  <c:v>3903</c:v>
                </c:pt>
                <c:pt idx="190">
                  <c:v>3908</c:v>
                </c:pt>
                <c:pt idx="191">
                  <c:v>4240</c:v>
                </c:pt>
                <c:pt idx="192">
                  <c:v>5139</c:v>
                </c:pt>
                <c:pt idx="193">
                  <c:v>5402</c:v>
                </c:pt>
                <c:pt idx="194">
                  <c:v>5511</c:v>
                </c:pt>
                <c:pt idx="195">
                  <c:v>5580</c:v>
                </c:pt>
                <c:pt idx="196">
                  <c:v>5788</c:v>
                </c:pt>
                <c:pt idx="197">
                  <c:v>6410</c:v>
                </c:pt>
                <c:pt idx="198">
                  <c:v>6421</c:v>
                </c:pt>
                <c:pt idx="199">
                  <c:v>8419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ED2-43CD-8AF1-D43A8722F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2803024"/>
        <c:axId val="1773752144"/>
      </c:lineChart>
      <c:catAx>
        <c:axId val="1622803024"/>
        <c:scaling>
          <c:orientation val="minMax"/>
        </c:scaling>
        <c:delete val="1"/>
        <c:axPos val="b"/>
        <c:majorTickMark val="none"/>
        <c:minorTickMark val="none"/>
        <c:tickLblPos val="nextTo"/>
        <c:crossAx val="1773752144"/>
        <c:crosses val="autoZero"/>
        <c:auto val="1"/>
        <c:lblAlgn val="ctr"/>
        <c:lblOffset val="100"/>
        <c:noMultiLvlLbl val="0"/>
      </c:catAx>
      <c:valAx>
        <c:axId val="17737521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280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3x3 Without Symmetry Time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5">
                  <a:shade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3x3'!$B$2:$IW$2</c:f>
              <c:numCache>
                <c:formatCode>General</c:formatCode>
                <c:ptCount val="256"/>
                <c:pt idx="0">
                  <c:v>0.28799999999999998</c:v>
                </c:pt>
                <c:pt idx="1">
                  <c:v>0.32400000000000001</c:v>
                </c:pt>
                <c:pt idx="2">
                  <c:v>0.34300000000000003</c:v>
                </c:pt>
                <c:pt idx="3">
                  <c:v>0.44400000000000001</c:v>
                </c:pt>
                <c:pt idx="4">
                  <c:v>0.68200000000000005</c:v>
                </c:pt>
                <c:pt idx="5">
                  <c:v>0.69799999999999995</c:v>
                </c:pt>
                <c:pt idx="6">
                  <c:v>0.73099999999999998</c:v>
                </c:pt>
                <c:pt idx="7">
                  <c:v>0.77100000000000002</c:v>
                </c:pt>
                <c:pt idx="8">
                  <c:v>0.89100000000000001</c:v>
                </c:pt>
                <c:pt idx="9">
                  <c:v>0.89200000000000002</c:v>
                </c:pt>
                <c:pt idx="10">
                  <c:v>0.92900000000000005</c:v>
                </c:pt>
                <c:pt idx="11">
                  <c:v>1.0489999999999999</c:v>
                </c:pt>
                <c:pt idx="12">
                  <c:v>1.054</c:v>
                </c:pt>
                <c:pt idx="13">
                  <c:v>1.103</c:v>
                </c:pt>
                <c:pt idx="14">
                  <c:v>1.1180000000000001</c:v>
                </c:pt>
                <c:pt idx="15">
                  <c:v>1.121</c:v>
                </c:pt>
                <c:pt idx="16">
                  <c:v>1.214</c:v>
                </c:pt>
                <c:pt idx="17">
                  <c:v>1.246</c:v>
                </c:pt>
                <c:pt idx="18">
                  <c:v>1.268</c:v>
                </c:pt>
                <c:pt idx="19">
                  <c:v>1.3759999999999999</c:v>
                </c:pt>
                <c:pt idx="20">
                  <c:v>1.419</c:v>
                </c:pt>
                <c:pt idx="21">
                  <c:v>1.4279999999999999</c:v>
                </c:pt>
                <c:pt idx="22">
                  <c:v>1.456</c:v>
                </c:pt>
                <c:pt idx="23">
                  <c:v>1.4670000000000001</c:v>
                </c:pt>
                <c:pt idx="24">
                  <c:v>1.585</c:v>
                </c:pt>
                <c:pt idx="25">
                  <c:v>1.617</c:v>
                </c:pt>
                <c:pt idx="26">
                  <c:v>1.6379999999999999</c:v>
                </c:pt>
                <c:pt idx="27">
                  <c:v>1.64</c:v>
                </c:pt>
                <c:pt idx="28">
                  <c:v>1.6579999999999999</c:v>
                </c:pt>
                <c:pt idx="29">
                  <c:v>1.6890000000000001</c:v>
                </c:pt>
                <c:pt idx="30">
                  <c:v>1.7090000000000001</c:v>
                </c:pt>
                <c:pt idx="31">
                  <c:v>1.714</c:v>
                </c:pt>
                <c:pt idx="32">
                  <c:v>1.7250000000000001</c:v>
                </c:pt>
                <c:pt idx="33">
                  <c:v>1.8440000000000001</c:v>
                </c:pt>
                <c:pt idx="34">
                  <c:v>1.8560000000000001</c:v>
                </c:pt>
                <c:pt idx="35">
                  <c:v>1.87</c:v>
                </c:pt>
                <c:pt idx="36">
                  <c:v>1.881</c:v>
                </c:pt>
                <c:pt idx="37">
                  <c:v>1.887</c:v>
                </c:pt>
                <c:pt idx="38">
                  <c:v>1.889</c:v>
                </c:pt>
                <c:pt idx="39">
                  <c:v>1.9339999999999999</c:v>
                </c:pt>
                <c:pt idx="40">
                  <c:v>2.0030000000000001</c:v>
                </c:pt>
                <c:pt idx="41">
                  <c:v>2.0049999999999999</c:v>
                </c:pt>
                <c:pt idx="42">
                  <c:v>2.012</c:v>
                </c:pt>
                <c:pt idx="43">
                  <c:v>2.0209999999999999</c:v>
                </c:pt>
                <c:pt idx="44">
                  <c:v>2.0230000000000001</c:v>
                </c:pt>
                <c:pt idx="45">
                  <c:v>2.0920000000000001</c:v>
                </c:pt>
                <c:pt idx="46">
                  <c:v>2.109</c:v>
                </c:pt>
                <c:pt idx="47">
                  <c:v>2.1110000000000002</c:v>
                </c:pt>
                <c:pt idx="48">
                  <c:v>2.13</c:v>
                </c:pt>
                <c:pt idx="49">
                  <c:v>2.149</c:v>
                </c:pt>
                <c:pt idx="50">
                  <c:v>2.16</c:v>
                </c:pt>
                <c:pt idx="51">
                  <c:v>2.1720000000000002</c:v>
                </c:pt>
                <c:pt idx="52">
                  <c:v>2.2090000000000001</c:v>
                </c:pt>
                <c:pt idx="53">
                  <c:v>2.2229999999999999</c:v>
                </c:pt>
                <c:pt idx="54">
                  <c:v>2.2269999999999999</c:v>
                </c:pt>
                <c:pt idx="55">
                  <c:v>2.2360000000000002</c:v>
                </c:pt>
                <c:pt idx="56">
                  <c:v>2.3330000000000002</c:v>
                </c:pt>
                <c:pt idx="57">
                  <c:v>2.3479999999999999</c:v>
                </c:pt>
                <c:pt idx="58">
                  <c:v>2.3490000000000002</c:v>
                </c:pt>
                <c:pt idx="59">
                  <c:v>2.3580000000000001</c:v>
                </c:pt>
                <c:pt idx="60">
                  <c:v>2.3929999999999998</c:v>
                </c:pt>
                <c:pt idx="61">
                  <c:v>2.4009999999999998</c:v>
                </c:pt>
                <c:pt idx="62">
                  <c:v>2.4649999999999999</c:v>
                </c:pt>
                <c:pt idx="63">
                  <c:v>2.468</c:v>
                </c:pt>
                <c:pt idx="64">
                  <c:v>2.4900000000000002</c:v>
                </c:pt>
                <c:pt idx="65">
                  <c:v>2.5569999999999999</c:v>
                </c:pt>
                <c:pt idx="66">
                  <c:v>2.5720000000000001</c:v>
                </c:pt>
                <c:pt idx="67">
                  <c:v>2.629</c:v>
                </c:pt>
                <c:pt idx="68">
                  <c:v>2.6720000000000002</c:v>
                </c:pt>
                <c:pt idx="69">
                  <c:v>2.677</c:v>
                </c:pt>
                <c:pt idx="70">
                  <c:v>2.6949999999999998</c:v>
                </c:pt>
                <c:pt idx="71">
                  <c:v>2.7050000000000001</c:v>
                </c:pt>
                <c:pt idx="72">
                  <c:v>2.7229999999999999</c:v>
                </c:pt>
                <c:pt idx="73">
                  <c:v>2.7250000000000001</c:v>
                </c:pt>
                <c:pt idx="74">
                  <c:v>2.7290000000000001</c:v>
                </c:pt>
                <c:pt idx="75">
                  <c:v>2.8090000000000002</c:v>
                </c:pt>
                <c:pt idx="76">
                  <c:v>2.81</c:v>
                </c:pt>
                <c:pt idx="77">
                  <c:v>2.8410000000000002</c:v>
                </c:pt>
                <c:pt idx="78">
                  <c:v>2.8580000000000001</c:v>
                </c:pt>
                <c:pt idx="79">
                  <c:v>2.891</c:v>
                </c:pt>
                <c:pt idx="80">
                  <c:v>2.99</c:v>
                </c:pt>
                <c:pt idx="81">
                  <c:v>2.9950000000000001</c:v>
                </c:pt>
                <c:pt idx="82">
                  <c:v>3.0419999999999998</c:v>
                </c:pt>
                <c:pt idx="83">
                  <c:v>3.048</c:v>
                </c:pt>
                <c:pt idx="84">
                  <c:v>3.0529999999999999</c:v>
                </c:pt>
                <c:pt idx="85">
                  <c:v>3.0680000000000001</c:v>
                </c:pt>
                <c:pt idx="86">
                  <c:v>3.0760000000000001</c:v>
                </c:pt>
                <c:pt idx="87">
                  <c:v>3.0819999999999999</c:v>
                </c:pt>
                <c:pt idx="88">
                  <c:v>3.1019999999999999</c:v>
                </c:pt>
                <c:pt idx="89">
                  <c:v>3.242</c:v>
                </c:pt>
                <c:pt idx="90">
                  <c:v>3.3879999999999999</c:v>
                </c:pt>
                <c:pt idx="91">
                  <c:v>3.5190000000000001</c:v>
                </c:pt>
                <c:pt idx="92">
                  <c:v>3.53</c:v>
                </c:pt>
                <c:pt idx="93">
                  <c:v>3.5510000000000002</c:v>
                </c:pt>
                <c:pt idx="94">
                  <c:v>3.593</c:v>
                </c:pt>
                <c:pt idx="95">
                  <c:v>3.6160000000000001</c:v>
                </c:pt>
                <c:pt idx="96">
                  <c:v>3.6459999999999999</c:v>
                </c:pt>
                <c:pt idx="97">
                  <c:v>3.6619999999999999</c:v>
                </c:pt>
                <c:pt idx="98">
                  <c:v>3.746</c:v>
                </c:pt>
                <c:pt idx="99">
                  <c:v>3.7469999999999999</c:v>
                </c:pt>
                <c:pt idx="100">
                  <c:v>3.774</c:v>
                </c:pt>
                <c:pt idx="101">
                  <c:v>3.8519999999999999</c:v>
                </c:pt>
                <c:pt idx="102">
                  <c:v>3.883</c:v>
                </c:pt>
                <c:pt idx="103">
                  <c:v>3.903</c:v>
                </c:pt>
                <c:pt idx="104">
                  <c:v>3.9079999999999999</c:v>
                </c:pt>
                <c:pt idx="105">
                  <c:v>3.9289999999999998</c:v>
                </c:pt>
                <c:pt idx="106">
                  <c:v>3.9470000000000001</c:v>
                </c:pt>
                <c:pt idx="107">
                  <c:v>3.976</c:v>
                </c:pt>
                <c:pt idx="108">
                  <c:v>3.9849999999999999</c:v>
                </c:pt>
                <c:pt idx="109">
                  <c:v>4.0060000000000002</c:v>
                </c:pt>
                <c:pt idx="110">
                  <c:v>4.0179999999999998</c:v>
                </c:pt>
                <c:pt idx="111">
                  <c:v>4.0739999999999998</c:v>
                </c:pt>
                <c:pt idx="112">
                  <c:v>4.0830000000000002</c:v>
                </c:pt>
                <c:pt idx="113">
                  <c:v>4.1269999999999998</c:v>
                </c:pt>
                <c:pt idx="114">
                  <c:v>4.1669999999999998</c:v>
                </c:pt>
                <c:pt idx="115">
                  <c:v>4.1859999999999999</c:v>
                </c:pt>
                <c:pt idx="116">
                  <c:v>4.2030000000000003</c:v>
                </c:pt>
                <c:pt idx="117">
                  <c:v>4.3170000000000002</c:v>
                </c:pt>
                <c:pt idx="118">
                  <c:v>4.3920000000000003</c:v>
                </c:pt>
                <c:pt idx="119">
                  <c:v>4.484</c:v>
                </c:pt>
                <c:pt idx="120">
                  <c:v>4.5199999999999996</c:v>
                </c:pt>
                <c:pt idx="121">
                  <c:v>4.5270000000000001</c:v>
                </c:pt>
                <c:pt idx="122">
                  <c:v>4.6319999999999997</c:v>
                </c:pt>
                <c:pt idx="123">
                  <c:v>4.6360000000000001</c:v>
                </c:pt>
                <c:pt idx="124">
                  <c:v>4.6950000000000003</c:v>
                </c:pt>
                <c:pt idx="125">
                  <c:v>4.7050000000000001</c:v>
                </c:pt>
                <c:pt idx="126">
                  <c:v>4.7480000000000002</c:v>
                </c:pt>
                <c:pt idx="127">
                  <c:v>4.8780000000000001</c:v>
                </c:pt>
                <c:pt idx="128">
                  <c:v>5.0369999999999999</c:v>
                </c:pt>
                <c:pt idx="129">
                  <c:v>5.0650000000000004</c:v>
                </c:pt>
                <c:pt idx="130">
                  <c:v>5.0919999999999996</c:v>
                </c:pt>
                <c:pt idx="131">
                  <c:v>5.101</c:v>
                </c:pt>
                <c:pt idx="132">
                  <c:v>5.1989999999999998</c:v>
                </c:pt>
                <c:pt idx="133">
                  <c:v>5.2450000000000001</c:v>
                </c:pt>
                <c:pt idx="134">
                  <c:v>5.2679999999999998</c:v>
                </c:pt>
                <c:pt idx="135">
                  <c:v>5.2779999999999996</c:v>
                </c:pt>
                <c:pt idx="136">
                  <c:v>5.3479999999999999</c:v>
                </c:pt>
                <c:pt idx="137">
                  <c:v>5.35</c:v>
                </c:pt>
                <c:pt idx="138">
                  <c:v>5.3849999999999998</c:v>
                </c:pt>
                <c:pt idx="139">
                  <c:v>5.4</c:v>
                </c:pt>
                <c:pt idx="140">
                  <c:v>5.5</c:v>
                </c:pt>
                <c:pt idx="141">
                  <c:v>5.5609999999999999</c:v>
                </c:pt>
                <c:pt idx="142">
                  <c:v>5.5949999999999998</c:v>
                </c:pt>
                <c:pt idx="143">
                  <c:v>5.61</c:v>
                </c:pt>
                <c:pt idx="144">
                  <c:v>5.6369999999999996</c:v>
                </c:pt>
                <c:pt idx="145">
                  <c:v>5.6829999999999998</c:v>
                </c:pt>
                <c:pt idx="146">
                  <c:v>5.7549999999999999</c:v>
                </c:pt>
                <c:pt idx="147">
                  <c:v>5.7919999999999998</c:v>
                </c:pt>
                <c:pt idx="148">
                  <c:v>5.8259999999999996</c:v>
                </c:pt>
                <c:pt idx="149">
                  <c:v>5.8959999999999999</c:v>
                </c:pt>
                <c:pt idx="150">
                  <c:v>5.9130000000000003</c:v>
                </c:pt>
                <c:pt idx="151">
                  <c:v>5.9290000000000003</c:v>
                </c:pt>
                <c:pt idx="152">
                  <c:v>5.9909999999999997</c:v>
                </c:pt>
                <c:pt idx="153">
                  <c:v>5.9960000000000004</c:v>
                </c:pt>
                <c:pt idx="154">
                  <c:v>6.0309999999999997</c:v>
                </c:pt>
                <c:pt idx="155">
                  <c:v>6.048</c:v>
                </c:pt>
                <c:pt idx="156">
                  <c:v>6.1459999999999999</c:v>
                </c:pt>
                <c:pt idx="157">
                  <c:v>6.1719999999999997</c:v>
                </c:pt>
                <c:pt idx="158">
                  <c:v>6.2210000000000001</c:v>
                </c:pt>
                <c:pt idx="159">
                  <c:v>6.3029999999999999</c:v>
                </c:pt>
                <c:pt idx="160">
                  <c:v>6.3620000000000001</c:v>
                </c:pt>
                <c:pt idx="161">
                  <c:v>6.5049999999999999</c:v>
                </c:pt>
                <c:pt idx="162">
                  <c:v>6.5659999999999998</c:v>
                </c:pt>
                <c:pt idx="163">
                  <c:v>6.6470000000000002</c:v>
                </c:pt>
                <c:pt idx="164">
                  <c:v>6.6870000000000003</c:v>
                </c:pt>
                <c:pt idx="165">
                  <c:v>6.7480000000000002</c:v>
                </c:pt>
                <c:pt idx="166">
                  <c:v>6.8330000000000002</c:v>
                </c:pt>
                <c:pt idx="167">
                  <c:v>6.8380000000000001</c:v>
                </c:pt>
                <c:pt idx="168">
                  <c:v>6.8449999999999998</c:v>
                </c:pt>
                <c:pt idx="169">
                  <c:v>6.9550000000000001</c:v>
                </c:pt>
                <c:pt idx="170">
                  <c:v>7.1769999999999996</c:v>
                </c:pt>
                <c:pt idx="171">
                  <c:v>7.2009999999999996</c:v>
                </c:pt>
                <c:pt idx="172">
                  <c:v>7.407</c:v>
                </c:pt>
                <c:pt idx="173">
                  <c:v>7.7389999999999999</c:v>
                </c:pt>
                <c:pt idx="174">
                  <c:v>7.9029999999999996</c:v>
                </c:pt>
                <c:pt idx="175">
                  <c:v>8.0109999999999992</c:v>
                </c:pt>
                <c:pt idx="176">
                  <c:v>8.0169999999999995</c:v>
                </c:pt>
                <c:pt idx="177">
                  <c:v>8.0489999999999995</c:v>
                </c:pt>
                <c:pt idx="178">
                  <c:v>8.16</c:v>
                </c:pt>
                <c:pt idx="179">
                  <c:v>8.1709999999999994</c:v>
                </c:pt>
                <c:pt idx="180">
                  <c:v>8.2490000000000006</c:v>
                </c:pt>
                <c:pt idx="181">
                  <c:v>8.5760000000000005</c:v>
                </c:pt>
                <c:pt idx="182">
                  <c:v>8.5830000000000002</c:v>
                </c:pt>
                <c:pt idx="183">
                  <c:v>8.5990000000000002</c:v>
                </c:pt>
                <c:pt idx="184">
                  <c:v>8.6110000000000007</c:v>
                </c:pt>
                <c:pt idx="185">
                  <c:v>8.6280000000000001</c:v>
                </c:pt>
                <c:pt idx="186">
                  <c:v>8.7170000000000005</c:v>
                </c:pt>
                <c:pt idx="187">
                  <c:v>8.9930000000000003</c:v>
                </c:pt>
                <c:pt idx="188">
                  <c:v>9.1219999999999999</c:v>
                </c:pt>
                <c:pt idx="189">
                  <c:v>9.1850000000000005</c:v>
                </c:pt>
                <c:pt idx="190">
                  <c:v>9.1999999999999993</c:v>
                </c:pt>
                <c:pt idx="191">
                  <c:v>9.3010000000000002</c:v>
                </c:pt>
                <c:pt idx="192">
                  <c:v>9.3680000000000003</c:v>
                </c:pt>
                <c:pt idx="193">
                  <c:v>10.087</c:v>
                </c:pt>
                <c:pt idx="194">
                  <c:v>10.137</c:v>
                </c:pt>
                <c:pt idx="195">
                  <c:v>10.333</c:v>
                </c:pt>
                <c:pt idx="196">
                  <c:v>10.36</c:v>
                </c:pt>
                <c:pt idx="197">
                  <c:v>10.712</c:v>
                </c:pt>
                <c:pt idx="198">
                  <c:v>10.803000000000001</c:v>
                </c:pt>
                <c:pt idx="199">
                  <c:v>10.837</c:v>
                </c:pt>
                <c:pt idx="200">
                  <c:v>11.048999999999999</c:v>
                </c:pt>
                <c:pt idx="201">
                  <c:v>11.073</c:v>
                </c:pt>
                <c:pt idx="202">
                  <c:v>11.18</c:v>
                </c:pt>
                <c:pt idx="203">
                  <c:v>11.24</c:v>
                </c:pt>
                <c:pt idx="204">
                  <c:v>11.385</c:v>
                </c:pt>
                <c:pt idx="205">
                  <c:v>11.680999999999999</c:v>
                </c:pt>
                <c:pt idx="206">
                  <c:v>11.858000000000001</c:v>
                </c:pt>
                <c:pt idx="207">
                  <c:v>11.891999999999999</c:v>
                </c:pt>
                <c:pt idx="208">
                  <c:v>11.974</c:v>
                </c:pt>
                <c:pt idx="209">
                  <c:v>12.137</c:v>
                </c:pt>
                <c:pt idx="210">
                  <c:v>12.315</c:v>
                </c:pt>
                <c:pt idx="211">
                  <c:v>12.372</c:v>
                </c:pt>
                <c:pt idx="212">
                  <c:v>12.837</c:v>
                </c:pt>
                <c:pt idx="213">
                  <c:v>12.992000000000001</c:v>
                </c:pt>
                <c:pt idx="214">
                  <c:v>13.111000000000001</c:v>
                </c:pt>
                <c:pt idx="215">
                  <c:v>13.337</c:v>
                </c:pt>
                <c:pt idx="216">
                  <c:v>13.759</c:v>
                </c:pt>
                <c:pt idx="217">
                  <c:v>13.852</c:v>
                </c:pt>
                <c:pt idx="218">
                  <c:v>14.042</c:v>
                </c:pt>
                <c:pt idx="219">
                  <c:v>14.442</c:v>
                </c:pt>
                <c:pt idx="220">
                  <c:v>14.824999999999999</c:v>
                </c:pt>
                <c:pt idx="221">
                  <c:v>15.237</c:v>
                </c:pt>
                <c:pt idx="222">
                  <c:v>15.493</c:v>
                </c:pt>
                <c:pt idx="223">
                  <c:v>15.885</c:v>
                </c:pt>
                <c:pt idx="224">
                  <c:v>17.940000000000001</c:v>
                </c:pt>
                <c:pt idx="225">
                  <c:v>19.045000000000002</c:v>
                </c:pt>
                <c:pt idx="226">
                  <c:v>19.158999999999999</c:v>
                </c:pt>
                <c:pt idx="227">
                  <c:v>19.908000000000001</c:v>
                </c:pt>
                <c:pt idx="228">
                  <c:v>19.963000000000001</c:v>
                </c:pt>
                <c:pt idx="229">
                  <c:v>20.271000000000001</c:v>
                </c:pt>
                <c:pt idx="230">
                  <c:v>21.088000000000001</c:v>
                </c:pt>
                <c:pt idx="231">
                  <c:v>21.213000000000001</c:v>
                </c:pt>
                <c:pt idx="232">
                  <c:v>21.294</c:v>
                </c:pt>
                <c:pt idx="233">
                  <c:v>22.54</c:v>
                </c:pt>
                <c:pt idx="234">
                  <c:v>22.577000000000002</c:v>
                </c:pt>
                <c:pt idx="235">
                  <c:v>23.318000000000001</c:v>
                </c:pt>
                <c:pt idx="236">
                  <c:v>25.407</c:v>
                </c:pt>
                <c:pt idx="237">
                  <c:v>25.492999999999999</c:v>
                </c:pt>
                <c:pt idx="238">
                  <c:v>27.408000000000001</c:v>
                </c:pt>
                <c:pt idx="239">
                  <c:v>27.866</c:v>
                </c:pt>
                <c:pt idx="240">
                  <c:v>28.312999999999999</c:v>
                </c:pt>
                <c:pt idx="241">
                  <c:v>28.91</c:v>
                </c:pt>
                <c:pt idx="242">
                  <c:v>30.561</c:v>
                </c:pt>
                <c:pt idx="243">
                  <c:v>32.100999999999999</c:v>
                </c:pt>
                <c:pt idx="244">
                  <c:v>32.127000000000002</c:v>
                </c:pt>
                <c:pt idx="245">
                  <c:v>32.969000000000001</c:v>
                </c:pt>
                <c:pt idx="246">
                  <c:v>34.543999999999997</c:v>
                </c:pt>
                <c:pt idx="247">
                  <c:v>36.877000000000002</c:v>
                </c:pt>
                <c:pt idx="248">
                  <c:v>36.94</c:v>
                </c:pt>
                <c:pt idx="249">
                  <c:v>37.04</c:v>
                </c:pt>
                <c:pt idx="250">
                  <c:v>41.811999999999998</c:v>
                </c:pt>
                <c:pt idx="251">
                  <c:v>46.109000000000002</c:v>
                </c:pt>
                <c:pt idx="252">
                  <c:v>46.360999999999997</c:v>
                </c:pt>
                <c:pt idx="253">
                  <c:v>49.856000000000002</c:v>
                </c:pt>
                <c:pt idx="254">
                  <c:v>51.978000000000002</c:v>
                </c:pt>
                <c:pt idx="255">
                  <c:v>56.631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C5-480C-A614-84A09521F9CE}"/>
            </c:ext>
          </c:extLst>
        </c:ser>
        <c:ser>
          <c:idx val="1"/>
          <c:order val="1"/>
          <c:spPr>
            <a:ln w="28575" cap="rnd">
              <a:solidFill>
                <a:schemeClr val="accent5">
                  <a:shade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3x3'!$B$3:$IW$3</c:f>
              <c:numCache>
                <c:formatCode>General</c:formatCode>
                <c:ptCount val="256"/>
                <c:pt idx="0">
                  <c:v>0.11700000000000001</c:v>
                </c:pt>
                <c:pt idx="1">
                  <c:v>0.183</c:v>
                </c:pt>
                <c:pt idx="2">
                  <c:v>0.23</c:v>
                </c:pt>
                <c:pt idx="3">
                  <c:v>0.27100000000000002</c:v>
                </c:pt>
                <c:pt idx="4">
                  <c:v>0.28399999999999997</c:v>
                </c:pt>
                <c:pt idx="5">
                  <c:v>0.29199999999999998</c:v>
                </c:pt>
                <c:pt idx="6">
                  <c:v>0.30199999999999999</c:v>
                </c:pt>
                <c:pt idx="7">
                  <c:v>0.317</c:v>
                </c:pt>
                <c:pt idx="8">
                  <c:v>0.33900000000000002</c:v>
                </c:pt>
                <c:pt idx="9">
                  <c:v>0.40200000000000002</c:v>
                </c:pt>
                <c:pt idx="10">
                  <c:v>0.42299999999999999</c:v>
                </c:pt>
                <c:pt idx="11">
                  <c:v>0.439</c:v>
                </c:pt>
                <c:pt idx="12">
                  <c:v>0.44400000000000001</c:v>
                </c:pt>
                <c:pt idx="13">
                  <c:v>0.44600000000000001</c:v>
                </c:pt>
                <c:pt idx="14">
                  <c:v>0.46800000000000003</c:v>
                </c:pt>
                <c:pt idx="15">
                  <c:v>0.496</c:v>
                </c:pt>
                <c:pt idx="16">
                  <c:v>0.51100000000000001</c:v>
                </c:pt>
                <c:pt idx="17">
                  <c:v>0.51500000000000001</c:v>
                </c:pt>
                <c:pt idx="18">
                  <c:v>0.52200000000000002</c:v>
                </c:pt>
                <c:pt idx="19">
                  <c:v>0.56899999999999995</c:v>
                </c:pt>
                <c:pt idx="20">
                  <c:v>0.58299999999999996</c:v>
                </c:pt>
                <c:pt idx="21">
                  <c:v>0.58499999999999996</c:v>
                </c:pt>
                <c:pt idx="22">
                  <c:v>0.60899999999999999</c:v>
                </c:pt>
                <c:pt idx="23">
                  <c:v>0.66400000000000003</c:v>
                </c:pt>
                <c:pt idx="24">
                  <c:v>0.66500000000000004</c:v>
                </c:pt>
                <c:pt idx="25">
                  <c:v>0.66700000000000004</c:v>
                </c:pt>
                <c:pt idx="26">
                  <c:v>0.66900000000000004</c:v>
                </c:pt>
                <c:pt idx="27">
                  <c:v>0.69199999999999995</c:v>
                </c:pt>
                <c:pt idx="28">
                  <c:v>0.70499999999999996</c:v>
                </c:pt>
                <c:pt idx="29">
                  <c:v>0.71699999999999997</c:v>
                </c:pt>
                <c:pt idx="30">
                  <c:v>0.72399999999999998</c:v>
                </c:pt>
                <c:pt idx="31">
                  <c:v>0.73799999999999999</c:v>
                </c:pt>
                <c:pt idx="32">
                  <c:v>0.76300000000000001</c:v>
                </c:pt>
                <c:pt idx="33">
                  <c:v>0.76500000000000001</c:v>
                </c:pt>
                <c:pt idx="34">
                  <c:v>0.77500000000000002</c:v>
                </c:pt>
                <c:pt idx="35">
                  <c:v>0.77600000000000002</c:v>
                </c:pt>
                <c:pt idx="36">
                  <c:v>0.77700000000000002</c:v>
                </c:pt>
                <c:pt idx="37">
                  <c:v>0.78600000000000003</c:v>
                </c:pt>
                <c:pt idx="38">
                  <c:v>0.80300000000000005</c:v>
                </c:pt>
                <c:pt idx="39">
                  <c:v>0.80500000000000005</c:v>
                </c:pt>
                <c:pt idx="40">
                  <c:v>0.80700000000000005</c:v>
                </c:pt>
                <c:pt idx="41">
                  <c:v>0.80700000000000005</c:v>
                </c:pt>
                <c:pt idx="42">
                  <c:v>0.80700000000000005</c:v>
                </c:pt>
                <c:pt idx="43">
                  <c:v>0.80800000000000005</c:v>
                </c:pt>
                <c:pt idx="44">
                  <c:v>0.81</c:v>
                </c:pt>
                <c:pt idx="45">
                  <c:v>0.82</c:v>
                </c:pt>
                <c:pt idx="46">
                  <c:v>0.82899999999999996</c:v>
                </c:pt>
                <c:pt idx="47">
                  <c:v>0.84399999999999997</c:v>
                </c:pt>
                <c:pt idx="48">
                  <c:v>0.84699999999999998</c:v>
                </c:pt>
                <c:pt idx="49">
                  <c:v>0.85299999999999998</c:v>
                </c:pt>
                <c:pt idx="50">
                  <c:v>0.85499999999999998</c:v>
                </c:pt>
                <c:pt idx="51">
                  <c:v>0.879</c:v>
                </c:pt>
                <c:pt idx="52">
                  <c:v>0.88600000000000001</c:v>
                </c:pt>
                <c:pt idx="53">
                  <c:v>0.89400000000000002</c:v>
                </c:pt>
                <c:pt idx="54">
                  <c:v>0.91500000000000004</c:v>
                </c:pt>
                <c:pt idx="55">
                  <c:v>0.92200000000000004</c:v>
                </c:pt>
                <c:pt idx="56">
                  <c:v>0.94</c:v>
                </c:pt>
                <c:pt idx="57">
                  <c:v>0.94299999999999995</c:v>
                </c:pt>
                <c:pt idx="58">
                  <c:v>0.94799999999999995</c:v>
                </c:pt>
                <c:pt idx="59">
                  <c:v>0.94799999999999995</c:v>
                </c:pt>
                <c:pt idx="60">
                  <c:v>0.98499999999999999</c:v>
                </c:pt>
                <c:pt idx="61">
                  <c:v>0.99</c:v>
                </c:pt>
                <c:pt idx="62">
                  <c:v>1.0249999999999999</c:v>
                </c:pt>
                <c:pt idx="63">
                  <c:v>1.028</c:v>
                </c:pt>
                <c:pt idx="64">
                  <c:v>1.036</c:v>
                </c:pt>
                <c:pt idx="65">
                  <c:v>1.085</c:v>
                </c:pt>
                <c:pt idx="66">
                  <c:v>1.0880000000000001</c:v>
                </c:pt>
                <c:pt idx="67">
                  <c:v>1.115</c:v>
                </c:pt>
                <c:pt idx="68">
                  <c:v>1.117</c:v>
                </c:pt>
                <c:pt idx="69">
                  <c:v>1.127</c:v>
                </c:pt>
                <c:pt idx="70">
                  <c:v>1.1359999999999999</c:v>
                </c:pt>
                <c:pt idx="71">
                  <c:v>1.1359999999999999</c:v>
                </c:pt>
                <c:pt idx="72">
                  <c:v>1.1679999999999999</c:v>
                </c:pt>
                <c:pt idx="73">
                  <c:v>1.1679999999999999</c:v>
                </c:pt>
                <c:pt idx="74">
                  <c:v>1.1990000000000001</c:v>
                </c:pt>
                <c:pt idx="75">
                  <c:v>1.2030000000000001</c:v>
                </c:pt>
                <c:pt idx="76">
                  <c:v>1.226</c:v>
                </c:pt>
                <c:pt idx="77">
                  <c:v>1.2330000000000001</c:v>
                </c:pt>
                <c:pt idx="78">
                  <c:v>1.236</c:v>
                </c:pt>
                <c:pt idx="79">
                  <c:v>1.238</c:v>
                </c:pt>
                <c:pt idx="80">
                  <c:v>1.238</c:v>
                </c:pt>
                <c:pt idx="81">
                  <c:v>1.2649999999999999</c:v>
                </c:pt>
                <c:pt idx="82">
                  <c:v>1.2669999999999999</c:v>
                </c:pt>
                <c:pt idx="83">
                  <c:v>1.27</c:v>
                </c:pt>
                <c:pt idx="84">
                  <c:v>1.274</c:v>
                </c:pt>
                <c:pt idx="85">
                  <c:v>1.2809999999999999</c:v>
                </c:pt>
                <c:pt idx="86">
                  <c:v>1.2969999999999999</c:v>
                </c:pt>
                <c:pt idx="87">
                  <c:v>1.3</c:v>
                </c:pt>
                <c:pt idx="88">
                  <c:v>1.3180000000000001</c:v>
                </c:pt>
                <c:pt idx="89">
                  <c:v>1.319</c:v>
                </c:pt>
                <c:pt idx="90">
                  <c:v>1.319</c:v>
                </c:pt>
                <c:pt idx="91">
                  <c:v>1.333</c:v>
                </c:pt>
                <c:pt idx="92">
                  <c:v>1.3460000000000001</c:v>
                </c:pt>
                <c:pt idx="93">
                  <c:v>1.36</c:v>
                </c:pt>
                <c:pt idx="94">
                  <c:v>1.369</c:v>
                </c:pt>
                <c:pt idx="95">
                  <c:v>1.377</c:v>
                </c:pt>
                <c:pt idx="96">
                  <c:v>1.3839999999999999</c:v>
                </c:pt>
                <c:pt idx="97">
                  <c:v>1.3939999999999999</c:v>
                </c:pt>
                <c:pt idx="98">
                  <c:v>1.3939999999999999</c:v>
                </c:pt>
                <c:pt idx="99">
                  <c:v>1.4319999999999999</c:v>
                </c:pt>
                <c:pt idx="100">
                  <c:v>1.4319999999999999</c:v>
                </c:pt>
                <c:pt idx="101">
                  <c:v>1.4330000000000001</c:v>
                </c:pt>
                <c:pt idx="102">
                  <c:v>1.4359999999999999</c:v>
                </c:pt>
                <c:pt idx="103">
                  <c:v>1.4450000000000001</c:v>
                </c:pt>
                <c:pt idx="104">
                  <c:v>1.4490000000000001</c:v>
                </c:pt>
                <c:pt idx="105">
                  <c:v>1.454</c:v>
                </c:pt>
                <c:pt idx="106">
                  <c:v>1.472</c:v>
                </c:pt>
                <c:pt idx="107">
                  <c:v>1.474</c:v>
                </c:pt>
                <c:pt idx="108">
                  <c:v>1.484</c:v>
                </c:pt>
                <c:pt idx="109">
                  <c:v>1.502</c:v>
                </c:pt>
                <c:pt idx="110">
                  <c:v>1.516</c:v>
                </c:pt>
                <c:pt idx="111">
                  <c:v>1.554</c:v>
                </c:pt>
                <c:pt idx="112">
                  <c:v>1.5740000000000001</c:v>
                </c:pt>
                <c:pt idx="113">
                  <c:v>1.577</c:v>
                </c:pt>
                <c:pt idx="114">
                  <c:v>1.5780000000000001</c:v>
                </c:pt>
                <c:pt idx="115">
                  <c:v>1.579</c:v>
                </c:pt>
                <c:pt idx="116">
                  <c:v>1.5820000000000001</c:v>
                </c:pt>
                <c:pt idx="117">
                  <c:v>1.585</c:v>
                </c:pt>
                <c:pt idx="118">
                  <c:v>1.617</c:v>
                </c:pt>
                <c:pt idx="119">
                  <c:v>1.621</c:v>
                </c:pt>
                <c:pt idx="120">
                  <c:v>1.653</c:v>
                </c:pt>
                <c:pt idx="121">
                  <c:v>1.6659999999999999</c:v>
                </c:pt>
                <c:pt idx="122">
                  <c:v>1.677</c:v>
                </c:pt>
                <c:pt idx="123">
                  <c:v>1.679</c:v>
                </c:pt>
                <c:pt idx="124">
                  <c:v>1.696</c:v>
                </c:pt>
                <c:pt idx="125">
                  <c:v>1.6990000000000001</c:v>
                </c:pt>
                <c:pt idx="126">
                  <c:v>1.7010000000000001</c:v>
                </c:pt>
                <c:pt idx="127">
                  <c:v>1.738</c:v>
                </c:pt>
                <c:pt idx="128">
                  <c:v>1.7529999999999999</c:v>
                </c:pt>
                <c:pt idx="129">
                  <c:v>1.786</c:v>
                </c:pt>
                <c:pt idx="130">
                  <c:v>1.7909999999999999</c:v>
                </c:pt>
                <c:pt idx="131">
                  <c:v>1.794</c:v>
                </c:pt>
                <c:pt idx="132">
                  <c:v>1.7949999999999999</c:v>
                </c:pt>
                <c:pt idx="133">
                  <c:v>1.831</c:v>
                </c:pt>
                <c:pt idx="134">
                  <c:v>1.8420000000000001</c:v>
                </c:pt>
                <c:pt idx="135">
                  <c:v>1.845</c:v>
                </c:pt>
                <c:pt idx="136">
                  <c:v>1.861</c:v>
                </c:pt>
                <c:pt idx="137">
                  <c:v>1.87</c:v>
                </c:pt>
                <c:pt idx="138">
                  <c:v>1.887</c:v>
                </c:pt>
                <c:pt idx="139">
                  <c:v>1.8919999999999999</c:v>
                </c:pt>
                <c:pt idx="140">
                  <c:v>1.8979999999999999</c:v>
                </c:pt>
                <c:pt idx="141">
                  <c:v>1.8979999999999999</c:v>
                </c:pt>
                <c:pt idx="142">
                  <c:v>1.9019999999999999</c:v>
                </c:pt>
                <c:pt idx="143">
                  <c:v>1.905</c:v>
                </c:pt>
                <c:pt idx="144">
                  <c:v>1.905</c:v>
                </c:pt>
                <c:pt idx="145">
                  <c:v>1.909</c:v>
                </c:pt>
                <c:pt idx="146">
                  <c:v>1.9259999999999999</c:v>
                </c:pt>
                <c:pt idx="147">
                  <c:v>1.9319999999999999</c:v>
                </c:pt>
                <c:pt idx="148">
                  <c:v>1.9950000000000001</c:v>
                </c:pt>
                <c:pt idx="149">
                  <c:v>2.0049999999999999</c:v>
                </c:pt>
                <c:pt idx="150">
                  <c:v>2.0169999999999999</c:v>
                </c:pt>
                <c:pt idx="151">
                  <c:v>2.024</c:v>
                </c:pt>
                <c:pt idx="152">
                  <c:v>2.0310000000000001</c:v>
                </c:pt>
                <c:pt idx="153">
                  <c:v>2.04</c:v>
                </c:pt>
                <c:pt idx="154">
                  <c:v>2.0459999999999998</c:v>
                </c:pt>
                <c:pt idx="155">
                  <c:v>2.0569999999999999</c:v>
                </c:pt>
                <c:pt idx="156">
                  <c:v>2.0609999999999999</c:v>
                </c:pt>
                <c:pt idx="157">
                  <c:v>2.0619999999999998</c:v>
                </c:pt>
                <c:pt idx="158">
                  <c:v>2.085</c:v>
                </c:pt>
                <c:pt idx="159">
                  <c:v>2.0859999999999999</c:v>
                </c:pt>
                <c:pt idx="160">
                  <c:v>2.1160000000000001</c:v>
                </c:pt>
                <c:pt idx="161">
                  <c:v>2.117</c:v>
                </c:pt>
                <c:pt idx="162">
                  <c:v>2.1259999999999999</c:v>
                </c:pt>
                <c:pt idx="163">
                  <c:v>2.1429999999999998</c:v>
                </c:pt>
                <c:pt idx="164">
                  <c:v>2.1709999999999998</c:v>
                </c:pt>
                <c:pt idx="165">
                  <c:v>2.181</c:v>
                </c:pt>
                <c:pt idx="166">
                  <c:v>2.1819999999999999</c:v>
                </c:pt>
                <c:pt idx="167">
                  <c:v>2.1840000000000002</c:v>
                </c:pt>
                <c:pt idx="168">
                  <c:v>2.1890000000000001</c:v>
                </c:pt>
                <c:pt idx="169">
                  <c:v>2.2669999999999999</c:v>
                </c:pt>
                <c:pt idx="170">
                  <c:v>2.2850000000000001</c:v>
                </c:pt>
                <c:pt idx="171">
                  <c:v>2.2850000000000001</c:v>
                </c:pt>
                <c:pt idx="172">
                  <c:v>2.2989999999999999</c:v>
                </c:pt>
                <c:pt idx="173">
                  <c:v>2.3010000000000002</c:v>
                </c:pt>
                <c:pt idx="174">
                  <c:v>2.3029999999999999</c:v>
                </c:pt>
                <c:pt idx="175">
                  <c:v>2.3140000000000001</c:v>
                </c:pt>
                <c:pt idx="176">
                  <c:v>2.343</c:v>
                </c:pt>
                <c:pt idx="177">
                  <c:v>2.351</c:v>
                </c:pt>
                <c:pt idx="178">
                  <c:v>2.3740000000000001</c:v>
                </c:pt>
                <c:pt idx="179">
                  <c:v>2.3740000000000001</c:v>
                </c:pt>
                <c:pt idx="180">
                  <c:v>2.39</c:v>
                </c:pt>
                <c:pt idx="181">
                  <c:v>2.3919999999999999</c:v>
                </c:pt>
                <c:pt idx="182">
                  <c:v>2.4089999999999998</c:v>
                </c:pt>
                <c:pt idx="183">
                  <c:v>2.423</c:v>
                </c:pt>
                <c:pt idx="184">
                  <c:v>2.4249999999999998</c:v>
                </c:pt>
                <c:pt idx="185">
                  <c:v>2.4710000000000001</c:v>
                </c:pt>
                <c:pt idx="186">
                  <c:v>2.4950000000000001</c:v>
                </c:pt>
                <c:pt idx="187">
                  <c:v>2.5569999999999999</c:v>
                </c:pt>
                <c:pt idx="188">
                  <c:v>2.5920000000000001</c:v>
                </c:pt>
                <c:pt idx="189">
                  <c:v>2.593</c:v>
                </c:pt>
                <c:pt idx="190">
                  <c:v>2.62</c:v>
                </c:pt>
                <c:pt idx="191">
                  <c:v>2.629</c:v>
                </c:pt>
                <c:pt idx="192">
                  <c:v>2.6379999999999999</c:v>
                </c:pt>
                <c:pt idx="193">
                  <c:v>2.66</c:v>
                </c:pt>
                <c:pt idx="194">
                  <c:v>2.6909999999999998</c:v>
                </c:pt>
                <c:pt idx="195">
                  <c:v>2.702</c:v>
                </c:pt>
                <c:pt idx="196">
                  <c:v>2.7109999999999999</c:v>
                </c:pt>
                <c:pt idx="197">
                  <c:v>2.7519999999999998</c:v>
                </c:pt>
                <c:pt idx="198">
                  <c:v>2.7869999999999999</c:v>
                </c:pt>
                <c:pt idx="199">
                  <c:v>2.7879999999999998</c:v>
                </c:pt>
                <c:pt idx="200">
                  <c:v>2.8029999999999999</c:v>
                </c:pt>
                <c:pt idx="201">
                  <c:v>2.8050000000000002</c:v>
                </c:pt>
                <c:pt idx="202">
                  <c:v>2.8660000000000001</c:v>
                </c:pt>
                <c:pt idx="203">
                  <c:v>2.8929999999999998</c:v>
                </c:pt>
                <c:pt idx="204">
                  <c:v>2.8929999999999998</c:v>
                </c:pt>
                <c:pt idx="205">
                  <c:v>2.9119999999999999</c:v>
                </c:pt>
                <c:pt idx="206">
                  <c:v>2.9590000000000001</c:v>
                </c:pt>
                <c:pt idx="207">
                  <c:v>2.9809999999999999</c:v>
                </c:pt>
                <c:pt idx="208">
                  <c:v>3.0350000000000001</c:v>
                </c:pt>
                <c:pt idx="209">
                  <c:v>3.0470000000000002</c:v>
                </c:pt>
                <c:pt idx="210">
                  <c:v>3.0760000000000001</c:v>
                </c:pt>
                <c:pt idx="211">
                  <c:v>3.0950000000000002</c:v>
                </c:pt>
                <c:pt idx="212">
                  <c:v>3.11</c:v>
                </c:pt>
                <c:pt idx="213">
                  <c:v>3.1749999999999998</c:v>
                </c:pt>
                <c:pt idx="214">
                  <c:v>3.2269999999999999</c:v>
                </c:pt>
                <c:pt idx="215">
                  <c:v>3.2509999999999999</c:v>
                </c:pt>
                <c:pt idx="216">
                  <c:v>3.2810000000000001</c:v>
                </c:pt>
                <c:pt idx="217">
                  <c:v>3.2919999999999998</c:v>
                </c:pt>
                <c:pt idx="218">
                  <c:v>3.298</c:v>
                </c:pt>
                <c:pt idx="219">
                  <c:v>3.379</c:v>
                </c:pt>
                <c:pt idx="220">
                  <c:v>3.395</c:v>
                </c:pt>
                <c:pt idx="221">
                  <c:v>3.4039999999999999</c:v>
                </c:pt>
                <c:pt idx="222">
                  <c:v>3.4409999999999998</c:v>
                </c:pt>
                <c:pt idx="223">
                  <c:v>3.4580000000000002</c:v>
                </c:pt>
                <c:pt idx="224">
                  <c:v>3.4649999999999999</c:v>
                </c:pt>
                <c:pt idx="225">
                  <c:v>3.4830000000000001</c:v>
                </c:pt>
                <c:pt idx="226">
                  <c:v>3.5859999999999999</c:v>
                </c:pt>
                <c:pt idx="227">
                  <c:v>3.5939999999999999</c:v>
                </c:pt>
                <c:pt idx="228">
                  <c:v>3.7010000000000001</c:v>
                </c:pt>
                <c:pt idx="229">
                  <c:v>3.78</c:v>
                </c:pt>
                <c:pt idx="230">
                  <c:v>3.8290000000000002</c:v>
                </c:pt>
                <c:pt idx="231">
                  <c:v>3.8420000000000001</c:v>
                </c:pt>
                <c:pt idx="232">
                  <c:v>3.8530000000000002</c:v>
                </c:pt>
                <c:pt idx="233">
                  <c:v>3.8959999999999999</c:v>
                </c:pt>
                <c:pt idx="234">
                  <c:v>3.9039999999999999</c:v>
                </c:pt>
                <c:pt idx="235">
                  <c:v>4.069</c:v>
                </c:pt>
                <c:pt idx="236">
                  <c:v>4.1580000000000004</c:v>
                </c:pt>
                <c:pt idx="237">
                  <c:v>4.21</c:v>
                </c:pt>
                <c:pt idx="238">
                  <c:v>4.2220000000000004</c:v>
                </c:pt>
                <c:pt idx="239">
                  <c:v>4.2309999999999999</c:v>
                </c:pt>
                <c:pt idx="240">
                  <c:v>4.234</c:v>
                </c:pt>
                <c:pt idx="241">
                  <c:v>4.2530000000000001</c:v>
                </c:pt>
                <c:pt idx="242">
                  <c:v>4.28</c:v>
                </c:pt>
                <c:pt idx="243">
                  <c:v>4.3739999999999997</c:v>
                </c:pt>
                <c:pt idx="244">
                  <c:v>4.4029999999999996</c:v>
                </c:pt>
                <c:pt idx="245">
                  <c:v>4.516</c:v>
                </c:pt>
                <c:pt idx="246">
                  <c:v>4.6150000000000002</c:v>
                </c:pt>
                <c:pt idx="247">
                  <c:v>4.6420000000000003</c:v>
                </c:pt>
                <c:pt idx="248">
                  <c:v>4.6529999999999996</c:v>
                </c:pt>
                <c:pt idx="249">
                  <c:v>5.2770000000000001</c:v>
                </c:pt>
                <c:pt idx="250">
                  <c:v>5.3849999999999998</c:v>
                </c:pt>
                <c:pt idx="251">
                  <c:v>5.4630000000000001</c:v>
                </c:pt>
                <c:pt idx="252">
                  <c:v>5.6269999999999998</c:v>
                </c:pt>
                <c:pt idx="253">
                  <c:v>6.7430000000000003</c:v>
                </c:pt>
                <c:pt idx="254">
                  <c:v>7.7789999999999999</c:v>
                </c:pt>
                <c:pt idx="255">
                  <c:v>10.353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C5-480C-A614-84A09521F9CE}"/>
            </c:ext>
          </c:extLst>
        </c:ser>
        <c:ser>
          <c:idx val="2"/>
          <c:order val="2"/>
          <c:spPr>
            <a:ln w="28575" cap="rnd">
              <a:solidFill>
                <a:schemeClr val="accent5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3x3'!$B$4:$IW$4</c:f>
              <c:numCache>
                <c:formatCode>General</c:formatCode>
                <c:ptCount val="256"/>
                <c:pt idx="0">
                  <c:v>5.6000000000000001E-2</c:v>
                </c:pt>
                <c:pt idx="1">
                  <c:v>8.6999999999999994E-2</c:v>
                </c:pt>
                <c:pt idx="2">
                  <c:v>9.5000000000000001E-2</c:v>
                </c:pt>
                <c:pt idx="3">
                  <c:v>0.112</c:v>
                </c:pt>
                <c:pt idx="4">
                  <c:v>0.115</c:v>
                </c:pt>
                <c:pt idx="5">
                  <c:v>0.13900000000000001</c:v>
                </c:pt>
                <c:pt idx="6">
                  <c:v>0.14799999999999999</c:v>
                </c:pt>
                <c:pt idx="7">
                  <c:v>0.17599999999999999</c:v>
                </c:pt>
                <c:pt idx="8">
                  <c:v>0.188</c:v>
                </c:pt>
                <c:pt idx="9">
                  <c:v>0.191</c:v>
                </c:pt>
                <c:pt idx="10">
                  <c:v>0.193</c:v>
                </c:pt>
                <c:pt idx="11">
                  <c:v>0.19500000000000001</c:v>
                </c:pt>
                <c:pt idx="12">
                  <c:v>0.20200000000000001</c:v>
                </c:pt>
                <c:pt idx="13">
                  <c:v>0.245</c:v>
                </c:pt>
                <c:pt idx="14">
                  <c:v>0.26700000000000002</c:v>
                </c:pt>
                <c:pt idx="15">
                  <c:v>0.28100000000000003</c:v>
                </c:pt>
                <c:pt idx="16">
                  <c:v>0.28199999999999997</c:v>
                </c:pt>
                <c:pt idx="17">
                  <c:v>0.28899999999999998</c:v>
                </c:pt>
                <c:pt idx="18">
                  <c:v>0.29099999999999998</c:v>
                </c:pt>
                <c:pt idx="19">
                  <c:v>0.29699999999999999</c:v>
                </c:pt>
                <c:pt idx="20">
                  <c:v>0.307</c:v>
                </c:pt>
                <c:pt idx="21">
                  <c:v>0.309</c:v>
                </c:pt>
                <c:pt idx="22">
                  <c:v>0.311</c:v>
                </c:pt>
                <c:pt idx="23">
                  <c:v>0.314</c:v>
                </c:pt>
                <c:pt idx="24">
                  <c:v>0.316</c:v>
                </c:pt>
                <c:pt idx="25">
                  <c:v>0.32100000000000001</c:v>
                </c:pt>
                <c:pt idx="26">
                  <c:v>0.32300000000000001</c:v>
                </c:pt>
                <c:pt idx="27">
                  <c:v>0.33300000000000002</c:v>
                </c:pt>
                <c:pt idx="28">
                  <c:v>0.33400000000000002</c:v>
                </c:pt>
                <c:pt idx="29">
                  <c:v>0.33700000000000002</c:v>
                </c:pt>
                <c:pt idx="30">
                  <c:v>0.34899999999999998</c:v>
                </c:pt>
                <c:pt idx="31">
                  <c:v>0.35199999999999998</c:v>
                </c:pt>
                <c:pt idx="32">
                  <c:v>0.35299999999999998</c:v>
                </c:pt>
                <c:pt idx="33">
                  <c:v>0.35699999999999998</c:v>
                </c:pt>
                <c:pt idx="34">
                  <c:v>0.36399999999999999</c:v>
                </c:pt>
                <c:pt idx="35">
                  <c:v>0.373</c:v>
                </c:pt>
                <c:pt idx="36">
                  <c:v>0.376</c:v>
                </c:pt>
                <c:pt idx="37">
                  <c:v>0.379</c:v>
                </c:pt>
                <c:pt idx="38">
                  <c:v>0.39100000000000001</c:v>
                </c:pt>
                <c:pt idx="39">
                  <c:v>0.4</c:v>
                </c:pt>
                <c:pt idx="40">
                  <c:v>0.42099999999999999</c:v>
                </c:pt>
                <c:pt idx="41">
                  <c:v>0.42699999999999999</c:v>
                </c:pt>
                <c:pt idx="42">
                  <c:v>0.43099999999999999</c:v>
                </c:pt>
                <c:pt idx="43">
                  <c:v>0.435</c:v>
                </c:pt>
                <c:pt idx="44">
                  <c:v>0.44</c:v>
                </c:pt>
                <c:pt idx="45">
                  <c:v>0.441</c:v>
                </c:pt>
                <c:pt idx="46">
                  <c:v>0.442</c:v>
                </c:pt>
                <c:pt idx="47">
                  <c:v>0.443</c:v>
                </c:pt>
                <c:pt idx="48">
                  <c:v>0.44800000000000001</c:v>
                </c:pt>
                <c:pt idx="49">
                  <c:v>0.45300000000000001</c:v>
                </c:pt>
                <c:pt idx="50">
                  <c:v>0.46600000000000003</c:v>
                </c:pt>
                <c:pt idx="51">
                  <c:v>0.46600000000000003</c:v>
                </c:pt>
                <c:pt idx="52">
                  <c:v>0.47</c:v>
                </c:pt>
                <c:pt idx="53">
                  <c:v>0.47299999999999998</c:v>
                </c:pt>
                <c:pt idx="54">
                  <c:v>0.47599999999999998</c:v>
                </c:pt>
                <c:pt idx="55">
                  <c:v>0.48299999999999998</c:v>
                </c:pt>
                <c:pt idx="56">
                  <c:v>0.495</c:v>
                </c:pt>
                <c:pt idx="57">
                  <c:v>0.497</c:v>
                </c:pt>
                <c:pt idx="58">
                  <c:v>0.504</c:v>
                </c:pt>
                <c:pt idx="59">
                  <c:v>0.51800000000000002</c:v>
                </c:pt>
                <c:pt idx="60">
                  <c:v>0.52800000000000002</c:v>
                </c:pt>
                <c:pt idx="61">
                  <c:v>0.52900000000000003</c:v>
                </c:pt>
                <c:pt idx="62">
                  <c:v>0.55100000000000005</c:v>
                </c:pt>
                <c:pt idx="63">
                  <c:v>0.56299999999999994</c:v>
                </c:pt>
                <c:pt idx="64">
                  <c:v>0.56999999999999995</c:v>
                </c:pt>
                <c:pt idx="65">
                  <c:v>0.57599999999999996</c:v>
                </c:pt>
                <c:pt idx="66">
                  <c:v>0.58199999999999996</c:v>
                </c:pt>
                <c:pt idx="67">
                  <c:v>0.58399999999999996</c:v>
                </c:pt>
                <c:pt idx="68">
                  <c:v>0.58499999999999996</c:v>
                </c:pt>
                <c:pt idx="69">
                  <c:v>0.58799999999999997</c:v>
                </c:pt>
                <c:pt idx="70">
                  <c:v>0.59099999999999997</c:v>
                </c:pt>
                <c:pt idx="71">
                  <c:v>0.59599999999999997</c:v>
                </c:pt>
                <c:pt idx="72">
                  <c:v>0.59699999999999998</c:v>
                </c:pt>
                <c:pt idx="73">
                  <c:v>0.59899999999999998</c:v>
                </c:pt>
                <c:pt idx="74">
                  <c:v>0.6</c:v>
                </c:pt>
                <c:pt idx="75">
                  <c:v>0.60099999999999998</c:v>
                </c:pt>
                <c:pt idx="76">
                  <c:v>0.61</c:v>
                </c:pt>
                <c:pt idx="77">
                  <c:v>0.61299999999999999</c:v>
                </c:pt>
                <c:pt idx="78">
                  <c:v>0.626</c:v>
                </c:pt>
                <c:pt idx="79">
                  <c:v>0.64400000000000002</c:v>
                </c:pt>
                <c:pt idx="80">
                  <c:v>0.65300000000000002</c:v>
                </c:pt>
                <c:pt idx="81">
                  <c:v>0.66300000000000003</c:v>
                </c:pt>
                <c:pt idx="82">
                  <c:v>0.66600000000000004</c:v>
                </c:pt>
                <c:pt idx="83">
                  <c:v>0.67900000000000005</c:v>
                </c:pt>
                <c:pt idx="84">
                  <c:v>0.68300000000000005</c:v>
                </c:pt>
                <c:pt idx="85">
                  <c:v>0.69</c:v>
                </c:pt>
                <c:pt idx="86">
                  <c:v>0.69599999999999995</c:v>
                </c:pt>
                <c:pt idx="87">
                  <c:v>0.71399999999999997</c:v>
                </c:pt>
                <c:pt idx="88">
                  <c:v>0.72699999999999998</c:v>
                </c:pt>
                <c:pt idx="89">
                  <c:v>0.72799999999999998</c:v>
                </c:pt>
                <c:pt idx="90">
                  <c:v>0.72799999999999998</c:v>
                </c:pt>
                <c:pt idx="91">
                  <c:v>0.73799999999999999</c:v>
                </c:pt>
                <c:pt idx="92">
                  <c:v>0.73899999999999999</c:v>
                </c:pt>
                <c:pt idx="93">
                  <c:v>0.74299999999999999</c:v>
                </c:pt>
                <c:pt idx="94">
                  <c:v>0.74299999999999999</c:v>
                </c:pt>
                <c:pt idx="95">
                  <c:v>0.76100000000000001</c:v>
                </c:pt>
                <c:pt idx="96">
                  <c:v>0.76600000000000001</c:v>
                </c:pt>
                <c:pt idx="97">
                  <c:v>0.77200000000000002</c:v>
                </c:pt>
                <c:pt idx="98">
                  <c:v>0.77200000000000002</c:v>
                </c:pt>
                <c:pt idx="99">
                  <c:v>0.77500000000000002</c:v>
                </c:pt>
                <c:pt idx="100">
                  <c:v>0.78300000000000003</c:v>
                </c:pt>
                <c:pt idx="101">
                  <c:v>0.78500000000000003</c:v>
                </c:pt>
                <c:pt idx="102">
                  <c:v>0.78600000000000003</c:v>
                </c:pt>
                <c:pt idx="103">
                  <c:v>0.8</c:v>
                </c:pt>
                <c:pt idx="104">
                  <c:v>0.80200000000000005</c:v>
                </c:pt>
                <c:pt idx="105">
                  <c:v>0.83599999999999997</c:v>
                </c:pt>
                <c:pt idx="106">
                  <c:v>0.83899999999999997</c:v>
                </c:pt>
                <c:pt idx="107">
                  <c:v>0.84199999999999997</c:v>
                </c:pt>
                <c:pt idx="108">
                  <c:v>0.84399999999999997</c:v>
                </c:pt>
                <c:pt idx="109">
                  <c:v>0.84399999999999997</c:v>
                </c:pt>
                <c:pt idx="110">
                  <c:v>0.84499999999999997</c:v>
                </c:pt>
                <c:pt idx="111">
                  <c:v>0.84599999999999997</c:v>
                </c:pt>
                <c:pt idx="112">
                  <c:v>0.84899999999999998</c:v>
                </c:pt>
                <c:pt idx="113">
                  <c:v>0.85899999999999999</c:v>
                </c:pt>
                <c:pt idx="114">
                  <c:v>0.86599999999999999</c:v>
                </c:pt>
                <c:pt idx="115">
                  <c:v>0.86899999999999999</c:v>
                </c:pt>
                <c:pt idx="116">
                  <c:v>0.88900000000000001</c:v>
                </c:pt>
                <c:pt idx="117">
                  <c:v>0.89</c:v>
                </c:pt>
                <c:pt idx="118">
                  <c:v>0.89400000000000002</c:v>
                </c:pt>
                <c:pt idx="119">
                  <c:v>0.90700000000000003</c:v>
                </c:pt>
                <c:pt idx="120">
                  <c:v>0.91400000000000003</c:v>
                </c:pt>
                <c:pt idx="121">
                  <c:v>0.93</c:v>
                </c:pt>
                <c:pt idx="122">
                  <c:v>0.93300000000000005</c:v>
                </c:pt>
                <c:pt idx="123">
                  <c:v>0.94799999999999995</c:v>
                </c:pt>
                <c:pt idx="124">
                  <c:v>0.94899999999999995</c:v>
                </c:pt>
                <c:pt idx="125">
                  <c:v>0.94899999999999995</c:v>
                </c:pt>
                <c:pt idx="126">
                  <c:v>0.95199999999999996</c:v>
                </c:pt>
                <c:pt idx="127">
                  <c:v>0.95699999999999996</c:v>
                </c:pt>
                <c:pt idx="128">
                  <c:v>0.95899999999999996</c:v>
                </c:pt>
                <c:pt idx="129">
                  <c:v>0.98199999999999998</c:v>
                </c:pt>
                <c:pt idx="130">
                  <c:v>0.998</c:v>
                </c:pt>
                <c:pt idx="131">
                  <c:v>1.0049999999999999</c:v>
                </c:pt>
                <c:pt idx="132">
                  <c:v>1.0169999999999999</c:v>
                </c:pt>
                <c:pt idx="133">
                  <c:v>1.024</c:v>
                </c:pt>
                <c:pt idx="134">
                  <c:v>1.026</c:v>
                </c:pt>
                <c:pt idx="135">
                  <c:v>1.0269999999999999</c:v>
                </c:pt>
                <c:pt idx="136">
                  <c:v>1.042</c:v>
                </c:pt>
                <c:pt idx="137">
                  <c:v>1.042</c:v>
                </c:pt>
                <c:pt idx="138">
                  <c:v>1.048</c:v>
                </c:pt>
                <c:pt idx="139">
                  <c:v>1.06</c:v>
                </c:pt>
                <c:pt idx="140">
                  <c:v>1.0629999999999999</c:v>
                </c:pt>
                <c:pt idx="141">
                  <c:v>1.0680000000000001</c:v>
                </c:pt>
                <c:pt idx="142">
                  <c:v>1.069</c:v>
                </c:pt>
                <c:pt idx="143">
                  <c:v>1.0740000000000001</c:v>
                </c:pt>
                <c:pt idx="144">
                  <c:v>1.0820000000000001</c:v>
                </c:pt>
                <c:pt idx="145">
                  <c:v>1.087</c:v>
                </c:pt>
                <c:pt idx="146">
                  <c:v>1.1160000000000001</c:v>
                </c:pt>
                <c:pt idx="147">
                  <c:v>1.1339999999999999</c:v>
                </c:pt>
                <c:pt idx="148">
                  <c:v>1.1399999999999999</c:v>
                </c:pt>
                <c:pt idx="149">
                  <c:v>1.1499999999999999</c:v>
                </c:pt>
                <c:pt idx="150">
                  <c:v>1.1619999999999999</c:v>
                </c:pt>
                <c:pt idx="151">
                  <c:v>1.165</c:v>
                </c:pt>
                <c:pt idx="152">
                  <c:v>1.1850000000000001</c:v>
                </c:pt>
                <c:pt idx="153">
                  <c:v>1.1990000000000001</c:v>
                </c:pt>
                <c:pt idx="154">
                  <c:v>1.204</c:v>
                </c:pt>
                <c:pt idx="155">
                  <c:v>1.2050000000000001</c:v>
                </c:pt>
                <c:pt idx="156">
                  <c:v>1.228</c:v>
                </c:pt>
                <c:pt idx="157">
                  <c:v>1.228</c:v>
                </c:pt>
                <c:pt idx="158">
                  <c:v>1.2330000000000001</c:v>
                </c:pt>
                <c:pt idx="159">
                  <c:v>1.2430000000000001</c:v>
                </c:pt>
                <c:pt idx="160">
                  <c:v>1.2629999999999999</c:v>
                </c:pt>
                <c:pt idx="161">
                  <c:v>1.264</c:v>
                </c:pt>
                <c:pt idx="162">
                  <c:v>1.266</c:v>
                </c:pt>
                <c:pt idx="163">
                  <c:v>1.274</c:v>
                </c:pt>
                <c:pt idx="164">
                  <c:v>1.276</c:v>
                </c:pt>
                <c:pt idx="165">
                  <c:v>1.2789999999999999</c:v>
                </c:pt>
                <c:pt idx="166">
                  <c:v>1.2829999999999999</c:v>
                </c:pt>
                <c:pt idx="167">
                  <c:v>1.32</c:v>
                </c:pt>
                <c:pt idx="168">
                  <c:v>1.335</c:v>
                </c:pt>
                <c:pt idx="169">
                  <c:v>1.339</c:v>
                </c:pt>
                <c:pt idx="170">
                  <c:v>1.34</c:v>
                </c:pt>
                <c:pt idx="171">
                  <c:v>1.341</c:v>
                </c:pt>
                <c:pt idx="172">
                  <c:v>1.343</c:v>
                </c:pt>
                <c:pt idx="173">
                  <c:v>1.353</c:v>
                </c:pt>
                <c:pt idx="174">
                  <c:v>1.36</c:v>
                </c:pt>
                <c:pt idx="175">
                  <c:v>1.3720000000000001</c:v>
                </c:pt>
                <c:pt idx="176">
                  <c:v>1.373</c:v>
                </c:pt>
                <c:pt idx="177">
                  <c:v>1.3779999999999999</c:v>
                </c:pt>
                <c:pt idx="178">
                  <c:v>1.391</c:v>
                </c:pt>
                <c:pt idx="179">
                  <c:v>1.403</c:v>
                </c:pt>
                <c:pt idx="180">
                  <c:v>1.421</c:v>
                </c:pt>
                <c:pt idx="181">
                  <c:v>1.4510000000000001</c:v>
                </c:pt>
                <c:pt idx="182">
                  <c:v>1.4590000000000001</c:v>
                </c:pt>
                <c:pt idx="183">
                  <c:v>1.464</c:v>
                </c:pt>
                <c:pt idx="184">
                  <c:v>1.476</c:v>
                </c:pt>
                <c:pt idx="185">
                  <c:v>1.49</c:v>
                </c:pt>
                <c:pt idx="186">
                  <c:v>1.5009999999999999</c:v>
                </c:pt>
                <c:pt idx="187">
                  <c:v>1.51</c:v>
                </c:pt>
                <c:pt idx="188">
                  <c:v>1.524</c:v>
                </c:pt>
                <c:pt idx="189">
                  <c:v>1.5329999999999999</c:v>
                </c:pt>
                <c:pt idx="190">
                  <c:v>1.5349999999999999</c:v>
                </c:pt>
                <c:pt idx="191">
                  <c:v>1.54</c:v>
                </c:pt>
                <c:pt idx="192">
                  <c:v>1.5820000000000001</c:v>
                </c:pt>
                <c:pt idx="193">
                  <c:v>1.5880000000000001</c:v>
                </c:pt>
                <c:pt idx="194">
                  <c:v>1.6</c:v>
                </c:pt>
                <c:pt idx="195">
                  <c:v>1.6259999999999999</c:v>
                </c:pt>
                <c:pt idx="196">
                  <c:v>1.6519999999999999</c:v>
                </c:pt>
                <c:pt idx="197">
                  <c:v>1.6539999999999999</c:v>
                </c:pt>
                <c:pt idx="198">
                  <c:v>1.6639999999999999</c:v>
                </c:pt>
                <c:pt idx="199">
                  <c:v>1.673</c:v>
                </c:pt>
                <c:pt idx="200">
                  <c:v>1.6739999999999999</c:v>
                </c:pt>
                <c:pt idx="201">
                  <c:v>1.6830000000000001</c:v>
                </c:pt>
                <c:pt idx="202">
                  <c:v>1.7</c:v>
                </c:pt>
                <c:pt idx="203">
                  <c:v>1.702</c:v>
                </c:pt>
                <c:pt idx="204">
                  <c:v>1.724</c:v>
                </c:pt>
                <c:pt idx="205">
                  <c:v>1.7470000000000001</c:v>
                </c:pt>
                <c:pt idx="206">
                  <c:v>1.7549999999999999</c:v>
                </c:pt>
                <c:pt idx="207">
                  <c:v>1.7649999999999999</c:v>
                </c:pt>
                <c:pt idx="208">
                  <c:v>1.7749999999999999</c:v>
                </c:pt>
                <c:pt idx="209">
                  <c:v>1.786</c:v>
                </c:pt>
                <c:pt idx="210">
                  <c:v>1.7889999999999999</c:v>
                </c:pt>
                <c:pt idx="211">
                  <c:v>1.79</c:v>
                </c:pt>
                <c:pt idx="212">
                  <c:v>1.796</c:v>
                </c:pt>
                <c:pt idx="213">
                  <c:v>1.855</c:v>
                </c:pt>
                <c:pt idx="214">
                  <c:v>1.8620000000000001</c:v>
                </c:pt>
                <c:pt idx="215">
                  <c:v>1.873</c:v>
                </c:pt>
                <c:pt idx="216">
                  <c:v>1.8759999999999999</c:v>
                </c:pt>
                <c:pt idx="217">
                  <c:v>1.927</c:v>
                </c:pt>
                <c:pt idx="218">
                  <c:v>1.9359999999999999</c:v>
                </c:pt>
                <c:pt idx="219">
                  <c:v>1.9510000000000001</c:v>
                </c:pt>
                <c:pt idx="220">
                  <c:v>1.982</c:v>
                </c:pt>
                <c:pt idx="221">
                  <c:v>2.028</c:v>
                </c:pt>
                <c:pt idx="222">
                  <c:v>2.0350000000000001</c:v>
                </c:pt>
                <c:pt idx="223">
                  <c:v>2.036</c:v>
                </c:pt>
                <c:pt idx="224">
                  <c:v>2.0630000000000002</c:v>
                </c:pt>
                <c:pt idx="225">
                  <c:v>2.069</c:v>
                </c:pt>
                <c:pt idx="226">
                  <c:v>2.0739999999999998</c:v>
                </c:pt>
                <c:pt idx="227">
                  <c:v>2.0750000000000002</c:v>
                </c:pt>
                <c:pt idx="228">
                  <c:v>2.0760000000000001</c:v>
                </c:pt>
                <c:pt idx="229">
                  <c:v>2.1469999999999998</c:v>
                </c:pt>
                <c:pt idx="230">
                  <c:v>2.1480000000000001</c:v>
                </c:pt>
                <c:pt idx="231">
                  <c:v>2.1779999999999999</c:v>
                </c:pt>
                <c:pt idx="232">
                  <c:v>2.2050000000000001</c:v>
                </c:pt>
                <c:pt idx="233">
                  <c:v>2.2269999999999999</c:v>
                </c:pt>
                <c:pt idx="234">
                  <c:v>2.2839999999999998</c:v>
                </c:pt>
                <c:pt idx="235">
                  <c:v>2.2909999999999999</c:v>
                </c:pt>
                <c:pt idx="236">
                  <c:v>2.31</c:v>
                </c:pt>
                <c:pt idx="237">
                  <c:v>2.3159999999999998</c:v>
                </c:pt>
                <c:pt idx="238">
                  <c:v>2.4329999999999998</c:v>
                </c:pt>
                <c:pt idx="239">
                  <c:v>2.4350000000000001</c:v>
                </c:pt>
                <c:pt idx="240">
                  <c:v>2.4740000000000002</c:v>
                </c:pt>
                <c:pt idx="241">
                  <c:v>2.5</c:v>
                </c:pt>
                <c:pt idx="242">
                  <c:v>2.504</c:v>
                </c:pt>
                <c:pt idx="243">
                  <c:v>2.5129999999999999</c:v>
                </c:pt>
                <c:pt idx="244">
                  <c:v>2.5270000000000001</c:v>
                </c:pt>
                <c:pt idx="245">
                  <c:v>2.5670000000000002</c:v>
                </c:pt>
                <c:pt idx="246">
                  <c:v>2.5880000000000001</c:v>
                </c:pt>
                <c:pt idx="247">
                  <c:v>2.6320000000000001</c:v>
                </c:pt>
                <c:pt idx="248">
                  <c:v>2.7090000000000001</c:v>
                </c:pt>
                <c:pt idx="249">
                  <c:v>2.726</c:v>
                </c:pt>
                <c:pt idx="250">
                  <c:v>2.7280000000000002</c:v>
                </c:pt>
                <c:pt idx="251">
                  <c:v>2.8370000000000002</c:v>
                </c:pt>
                <c:pt idx="252">
                  <c:v>3.0550000000000002</c:v>
                </c:pt>
                <c:pt idx="253">
                  <c:v>3.0649999999999999</c:v>
                </c:pt>
                <c:pt idx="254">
                  <c:v>4.7270000000000003</c:v>
                </c:pt>
                <c:pt idx="255">
                  <c:v>5.0990000000000002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C5-480C-A614-84A09521F9CE}"/>
            </c:ext>
          </c:extLst>
        </c:ser>
        <c:ser>
          <c:idx val="3"/>
          <c:order val="3"/>
          <c:spPr>
            <a:ln w="28575" cap="rnd">
              <a:solidFill>
                <a:schemeClr val="accent5">
                  <a:tint val="5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3x3'!$B$5:$IW$5</c:f>
              <c:numCache>
                <c:formatCode>General</c:formatCode>
                <c:ptCount val="256"/>
                <c:pt idx="0">
                  <c:v>1.4999999999999999E-2</c:v>
                </c:pt>
                <c:pt idx="1">
                  <c:v>2.1999999999999999E-2</c:v>
                </c:pt>
                <c:pt idx="2">
                  <c:v>2.5000000000000001E-2</c:v>
                </c:pt>
                <c:pt idx="3">
                  <c:v>0.03</c:v>
                </c:pt>
                <c:pt idx="4">
                  <c:v>3.2000000000000001E-2</c:v>
                </c:pt>
                <c:pt idx="5">
                  <c:v>3.3000000000000002E-2</c:v>
                </c:pt>
                <c:pt idx="6">
                  <c:v>3.7999999999999999E-2</c:v>
                </c:pt>
                <c:pt idx="7">
                  <c:v>4.2000000000000003E-2</c:v>
                </c:pt>
                <c:pt idx="8">
                  <c:v>4.2999999999999997E-2</c:v>
                </c:pt>
                <c:pt idx="9">
                  <c:v>4.9000000000000002E-2</c:v>
                </c:pt>
                <c:pt idx="10">
                  <c:v>0.05</c:v>
                </c:pt>
                <c:pt idx="11">
                  <c:v>5.1999999999999998E-2</c:v>
                </c:pt>
                <c:pt idx="12">
                  <c:v>5.5E-2</c:v>
                </c:pt>
                <c:pt idx="13">
                  <c:v>5.8000000000000003E-2</c:v>
                </c:pt>
                <c:pt idx="14">
                  <c:v>5.8000000000000003E-2</c:v>
                </c:pt>
                <c:pt idx="15">
                  <c:v>0.06</c:v>
                </c:pt>
                <c:pt idx="16">
                  <c:v>6.0999999999999999E-2</c:v>
                </c:pt>
                <c:pt idx="17">
                  <c:v>6.0999999999999999E-2</c:v>
                </c:pt>
                <c:pt idx="18">
                  <c:v>6.4000000000000001E-2</c:v>
                </c:pt>
                <c:pt idx="19">
                  <c:v>6.9000000000000006E-2</c:v>
                </c:pt>
                <c:pt idx="20">
                  <c:v>7.0999999999999994E-2</c:v>
                </c:pt>
                <c:pt idx="21">
                  <c:v>7.3999999999999996E-2</c:v>
                </c:pt>
                <c:pt idx="22">
                  <c:v>7.6999999999999999E-2</c:v>
                </c:pt>
                <c:pt idx="23">
                  <c:v>7.9000000000000001E-2</c:v>
                </c:pt>
                <c:pt idx="24">
                  <c:v>8.1000000000000003E-2</c:v>
                </c:pt>
                <c:pt idx="25">
                  <c:v>8.3000000000000004E-2</c:v>
                </c:pt>
                <c:pt idx="26">
                  <c:v>8.5999999999999993E-2</c:v>
                </c:pt>
                <c:pt idx="27">
                  <c:v>8.6999999999999994E-2</c:v>
                </c:pt>
                <c:pt idx="28">
                  <c:v>8.6999999999999994E-2</c:v>
                </c:pt>
                <c:pt idx="29">
                  <c:v>8.7999999999999995E-2</c:v>
                </c:pt>
                <c:pt idx="30">
                  <c:v>0.09</c:v>
                </c:pt>
                <c:pt idx="31">
                  <c:v>9.2999999999999999E-2</c:v>
                </c:pt>
                <c:pt idx="32">
                  <c:v>9.6000000000000002E-2</c:v>
                </c:pt>
                <c:pt idx="33">
                  <c:v>9.8000000000000004E-2</c:v>
                </c:pt>
                <c:pt idx="34">
                  <c:v>0.1</c:v>
                </c:pt>
                <c:pt idx="35">
                  <c:v>0.104</c:v>
                </c:pt>
                <c:pt idx="36">
                  <c:v>0.105</c:v>
                </c:pt>
                <c:pt idx="37">
                  <c:v>0.109</c:v>
                </c:pt>
                <c:pt idx="38">
                  <c:v>0.11</c:v>
                </c:pt>
                <c:pt idx="39">
                  <c:v>0.11</c:v>
                </c:pt>
                <c:pt idx="40">
                  <c:v>0.11600000000000001</c:v>
                </c:pt>
                <c:pt idx="41">
                  <c:v>0.11700000000000001</c:v>
                </c:pt>
                <c:pt idx="42">
                  <c:v>0.11899999999999999</c:v>
                </c:pt>
                <c:pt idx="43">
                  <c:v>0.11899999999999999</c:v>
                </c:pt>
                <c:pt idx="44">
                  <c:v>0.121</c:v>
                </c:pt>
                <c:pt idx="45">
                  <c:v>0.123</c:v>
                </c:pt>
                <c:pt idx="46">
                  <c:v>0.127</c:v>
                </c:pt>
                <c:pt idx="47">
                  <c:v>0.13700000000000001</c:v>
                </c:pt>
                <c:pt idx="48">
                  <c:v>0.13800000000000001</c:v>
                </c:pt>
                <c:pt idx="49">
                  <c:v>0.14199999999999999</c:v>
                </c:pt>
                <c:pt idx="50">
                  <c:v>0.14499999999999999</c:v>
                </c:pt>
                <c:pt idx="51">
                  <c:v>0.14599999999999999</c:v>
                </c:pt>
                <c:pt idx="52">
                  <c:v>0.154</c:v>
                </c:pt>
                <c:pt idx="53">
                  <c:v>0.158</c:v>
                </c:pt>
                <c:pt idx="54">
                  <c:v>0.161</c:v>
                </c:pt>
                <c:pt idx="55">
                  <c:v>0.16400000000000001</c:v>
                </c:pt>
                <c:pt idx="56">
                  <c:v>0.16500000000000001</c:v>
                </c:pt>
                <c:pt idx="57">
                  <c:v>0.16500000000000001</c:v>
                </c:pt>
                <c:pt idx="58">
                  <c:v>0.16800000000000001</c:v>
                </c:pt>
                <c:pt idx="59">
                  <c:v>0.17</c:v>
                </c:pt>
                <c:pt idx="60">
                  <c:v>0.17299999999999999</c:v>
                </c:pt>
                <c:pt idx="61">
                  <c:v>0.17399999999999999</c:v>
                </c:pt>
                <c:pt idx="62">
                  <c:v>0.17499999999999999</c:v>
                </c:pt>
                <c:pt idx="63">
                  <c:v>0.17499999999999999</c:v>
                </c:pt>
                <c:pt idx="64">
                  <c:v>0.17699999999999999</c:v>
                </c:pt>
                <c:pt idx="65">
                  <c:v>0.18</c:v>
                </c:pt>
                <c:pt idx="66">
                  <c:v>0.184</c:v>
                </c:pt>
                <c:pt idx="67">
                  <c:v>0.185</c:v>
                </c:pt>
                <c:pt idx="68">
                  <c:v>0.188</c:v>
                </c:pt>
                <c:pt idx="69">
                  <c:v>0.188</c:v>
                </c:pt>
                <c:pt idx="70">
                  <c:v>0.191</c:v>
                </c:pt>
                <c:pt idx="71">
                  <c:v>0.192</c:v>
                </c:pt>
                <c:pt idx="72">
                  <c:v>0.193</c:v>
                </c:pt>
                <c:pt idx="73">
                  <c:v>0.19400000000000001</c:v>
                </c:pt>
                <c:pt idx="74">
                  <c:v>0.19700000000000001</c:v>
                </c:pt>
                <c:pt idx="75">
                  <c:v>0.2</c:v>
                </c:pt>
                <c:pt idx="76">
                  <c:v>0.20300000000000001</c:v>
                </c:pt>
                <c:pt idx="77">
                  <c:v>0.20499999999999999</c:v>
                </c:pt>
                <c:pt idx="78">
                  <c:v>0.20899999999999999</c:v>
                </c:pt>
                <c:pt idx="79">
                  <c:v>0.21</c:v>
                </c:pt>
                <c:pt idx="80">
                  <c:v>0.216</c:v>
                </c:pt>
                <c:pt idx="81">
                  <c:v>0.22</c:v>
                </c:pt>
                <c:pt idx="82">
                  <c:v>0.22700000000000001</c:v>
                </c:pt>
                <c:pt idx="83">
                  <c:v>0.22800000000000001</c:v>
                </c:pt>
                <c:pt idx="84">
                  <c:v>0.22800000000000001</c:v>
                </c:pt>
                <c:pt idx="85">
                  <c:v>0.23</c:v>
                </c:pt>
                <c:pt idx="86">
                  <c:v>0.23300000000000001</c:v>
                </c:pt>
                <c:pt idx="87">
                  <c:v>0.23499999999999999</c:v>
                </c:pt>
                <c:pt idx="88">
                  <c:v>0.23899999999999999</c:v>
                </c:pt>
                <c:pt idx="89">
                  <c:v>0.24099999999999999</c:v>
                </c:pt>
                <c:pt idx="90">
                  <c:v>0.24299999999999999</c:v>
                </c:pt>
                <c:pt idx="91">
                  <c:v>0.248</c:v>
                </c:pt>
                <c:pt idx="92">
                  <c:v>0.248</c:v>
                </c:pt>
                <c:pt idx="93">
                  <c:v>0.253</c:v>
                </c:pt>
                <c:pt idx="94">
                  <c:v>0.25800000000000001</c:v>
                </c:pt>
                <c:pt idx="95">
                  <c:v>0.26200000000000001</c:v>
                </c:pt>
                <c:pt idx="96">
                  <c:v>0.26300000000000001</c:v>
                </c:pt>
                <c:pt idx="97">
                  <c:v>0.26300000000000001</c:v>
                </c:pt>
                <c:pt idx="98">
                  <c:v>0.27300000000000002</c:v>
                </c:pt>
                <c:pt idx="99">
                  <c:v>0.27300000000000002</c:v>
                </c:pt>
                <c:pt idx="100">
                  <c:v>0.27300000000000002</c:v>
                </c:pt>
                <c:pt idx="101">
                  <c:v>0.27500000000000002</c:v>
                </c:pt>
                <c:pt idx="102">
                  <c:v>0.27700000000000002</c:v>
                </c:pt>
                <c:pt idx="103">
                  <c:v>0.27700000000000002</c:v>
                </c:pt>
                <c:pt idx="104">
                  <c:v>0.28000000000000003</c:v>
                </c:pt>
                <c:pt idx="105">
                  <c:v>0.28100000000000003</c:v>
                </c:pt>
                <c:pt idx="106">
                  <c:v>0.28299999999999997</c:v>
                </c:pt>
                <c:pt idx="107">
                  <c:v>0.28799999999999998</c:v>
                </c:pt>
                <c:pt idx="108">
                  <c:v>0.29199999999999998</c:v>
                </c:pt>
                <c:pt idx="109">
                  <c:v>0.29199999999999998</c:v>
                </c:pt>
                <c:pt idx="110">
                  <c:v>0.30199999999999999</c:v>
                </c:pt>
                <c:pt idx="111">
                  <c:v>0.30299999999999999</c:v>
                </c:pt>
                <c:pt idx="112">
                  <c:v>0.30499999999999999</c:v>
                </c:pt>
                <c:pt idx="113">
                  <c:v>0.30599999999999999</c:v>
                </c:pt>
                <c:pt idx="114">
                  <c:v>0.30599999999999999</c:v>
                </c:pt>
                <c:pt idx="115">
                  <c:v>0.307</c:v>
                </c:pt>
                <c:pt idx="116">
                  <c:v>0.311</c:v>
                </c:pt>
                <c:pt idx="117">
                  <c:v>0.32</c:v>
                </c:pt>
                <c:pt idx="118">
                  <c:v>0.32500000000000001</c:v>
                </c:pt>
                <c:pt idx="119">
                  <c:v>0.32800000000000001</c:v>
                </c:pt>
                <c:pt idx="120">
                  <c:v>0.32900000000000001</c:v>
                </c:pt>
                <c:pt idx="121">
                  <c:v>0.32900000000000001</c:v>
                </c:pt>
                <c:pt idx="122">
                  <c:v>0.33</c:v>
                </c:pt>
                <c:pt idx="123">
                  <c:v>0.34100000000000003</c:v>
                </c:pt>
                <c:pt idx="124">
                  <c:v>0.34699999999999998</c:v>
                </c:pt>
                <c:pt idx="125">
                  <c:v>0.35099999999999998</c:v>
                </c:pt>
                <c:pt idx="126">
                  <c:v>0.35099999999999998</c:v>
                </c:pt>
                <c:pt idx="127">
                  <c:v>0.35599999999999998</c:v>
                </c:pt>
                <c:pt idx="128">
                  <c:v>0.35799999999999998</c:v>
                </c:pt>
                <c:pt idx="129">
                  <c:v>0.35899999999999999</c:v>
                </c:pt>
                <c:pt idx="130">
                  <c:v>0.36399999999999999</c:v>
                </c:pt>
                <c:pt idx="131">
                  <c:v>0.38100000000000001</c:v>
                </c:pt>
                <c:pt idx="132">
                  <c:v>0.38900000000000001</c:v>
                </c:pt>
                <c:pt idx="133">
                  <c:v>0.40100000000000002</c:v>
                </c:pt>
                <c:pt idx="134">
                  <c:v>0.40200000000000002</c:v>
                </c:pt>
                <c:pt idx="135">
                  <c:v>0.41</c:v>
                </c:pt>
                <c:pt idx="136">
                  <c:v>0.41</c:v>
                </c:pt>
                <c:pt idx="137">
                  <c:v>0.41399999999999998</c:v>
                </c:pt>
                <c:pt idx="138">
                  <c:v>0.41699999999999998</c:v>
                </c:pt>
                <c:pt idx="139">
                  <c:v>0.42099999999999999</c:v>
                </c:pt>
                <c:pt idx="140">
                  <c:v>0.42799999999999999</c:v>
                </c:pt>
                <c:pt idx="141">
                  <c:v>0.42899999999999999</c:v>
                </c:pt>
                <c:pt idx="142">
                  <c:v>0.433</c:v>
                </c:pt>
                <c:pt idx="143">
                  <c:v>0.436</c:v>
                </c:pt>
                <c:pt idx="144">
                  <c:v>0.436</c:v>
                </c:pt>
                <c:pt idx="145">
                  <c:v>0.441</c:v>
                </c:pt>
                <c:pt idx="146">
                  <c:v>0.45</c:v>
                </c:pt>
                <c:pt idx="147">
                  <c:v>0.46200000000000002</c:v>
                </c:pt>
                <c:pt idx="148">
                  <c:v>0.46700000000000003</c:v>
                </c:pt>
                <c:pt idx="149">
                  <c:v>0.48</c:v>
                </c:pt>
                <c:pt idx="150">
                  <c:v>0.49199999999999999</c:v>
                </c:pt>
                <c:pt idx="151">
                  <c:v>0.49199999999999999</c:v>
                </c:pt>
                <c:pt idx="152">
                  <c:v>0.49299999999999999</c:v>
                </c:pt>
                <c:pt idx="153">
                  <c:v>0.495</c:v>
                </c:pt>
                <c:pt idx="154">
                  <c:v>0.504</c:v>
                </c:pt>
                <c:pt idx="155">
                  <c:v>0.50800000000000001</c:v>
                </c:pt>
                <c:pt idx="156">
                  <c:v>0.51200000000000001</c:v>
                </c:pt>
                <c:pt idx="157">
                  <c:v>0.52800000000000002</c:v>
                </c:pt>
                <c:pt idx="158">
                  <c:v>0.53700000000000003</c:v>
                </c:pt>
                <c:pt idx="159">
                  <c:v>0.54400000000000004</c:v>
                </c:pt>
                <c:pt idx="160">
                  <c:v>0.54700000000000004</c:v>
                </c:pt>
                <c:pt idx="161">
                  <c:v>0.56000000000000005</c:v>
                </c:pt>
                <c:pt idx="162">
                  <c:v>0.56799999999999995</c:v>
                </c:pt>
                <c:pt idx="163">
                  <c:v>0.57199999999999995</c:v>
                </c:pt>
                <c:pt idx="164">
                  <c:v>0.57799999999999996</c:v>
                </c:pt>
                <c:pt idx="165">
                  <c:v>0.58099999999999996</c:v>
                </c:pt>
                <c:pt idx="166">
                  <c:v>0.58599999999999997</c:v>
                </c:pt>
                <c:pt idx="167">
                  <c:v>0.58599999999999997</c:v>
                </c:pt>
                <c:pt idx="168">
                  <c:v>0.58699999999999997</c:v>
                </c:pt>
                <c:pt idx="169">
                  <c:v>0.58799999999999997</c:v>
                </c:pt>
                <c:pt idx="170">
                  <c:v>0.6</c:v>
                </c:pt>
                <c:pt idx="171">
                  <c:v>0.60299999999999998</c:v>
                </c:pt>
                <c:pt idx="172">
                  <c:v>0.61399999999999999</c:v>
                </c:pt>
                <c:pt idx="173">
                  <c:v>0.627</c:v>
                </c:pt>
                <c:pt idx="174">
                  <c:v>0.63300000000000001</c:v>
                </c:pt>
                <c:pt idx="175">
                  <c:v>0.64600000000000002</c:v>
                </c:pt>
                <c:pt idx="176">
                  <c:v>0.65200000000000002</c:v>
                </c:pt>
                <c:pt idx="177">
                  <c:v>0.65500000000000003</c:v>
                </c:pt>
                <c:pt idx="178">
                  <c:v>0.66300000000000003</c:v>
                </c:pt>
                <c:pt idx="179">
                  <c:v>0.66600000000000004</c:v>
                </c:pt>
                <c:pt idx="180">
                  <c:v>0.67100000000000004</c:v>
                </c:pt>
                <c:pt idx="181">
                  <c:v>0.67300000000000004</c:v>
                </c:pt>
                <c:pt idx="182">
                  <c:v>0.68799999999999994</c:v>
                </c:pt>
                <c:pt idx="183">
                  <c:v>0.68899999999999995</c:v>
                </c:pt>
                <c:pt idx="184">
                  <c:v>0.69199999999999995</c:v>
                </c:pt>
                <c:pt idx="185">
                  <c:v>0.69799999999999995</c:v>
                </c:pt>
                <c:pt idx="186">
                  <c:v>0.70199999999999996</c:v>
                </c:pt>
                <c:pt idx="187">
                  <c:v>0.70399999999999996</c:v>
                </c:pt>
                <c:pt idx="188">
                  <c:v>0.71</c:v>
                </c:pt>
                <c:pt idx="189">
                  <c:v>0.71399999999999997</c:v>
                </c:pt>
                <c:pt idx="190">
                  <c:v>0.71399999999999997</c:v>
                </c:pt>
                <c:pt idx="191">
                  <c:v>0.72799999999999998</c:v>
                </c:pt>
                <c:pt idx="192">
                  <c:v>0.73699999999999999</c:v>
                </c:pt>
                <c:pt idx="193">
                  <c:v>0.73799999999999999</c:v>
                </c:pt>
                <c:pt idx="194">
                  <c:v>0.73899999999999999</c:v>
                </c:pt>
                <c:pt idx="195">
                  <c:v>0.73899999999999999</c:v>
                </c:pt>
                <c:pt idx="196">
                  <c:v>0.751</c:v>
                </c:pt>
                <c:pt idx="197">
                  <c:v>0.76500000000000001</c:v>
                </c:pt>
                <c:pt idx="198">
                  <c:v>0.76600000000000001</c:v>
                </c:pt>
                <c:pt idx="199">
                  <c:v>0.76800000000000002</c:v>
                </c:pt>
                <c:pt idx="200">
                  <c:v>0.77200000000000002</c:v>
                </c:pt>
                <c:pt idx="201">
                  <c:v>0.77300000000000002</c:v>
                </c:pt>
                <c:pt idx="202">
                  <c:v>0.77400000000000002</c:v>
                </c:pt>
                <c:pt idx="203">
                  <c:v>0.80200000000000005</c:v>
                </c:pt>
                <c:pt idx="204">
                  <c:v>0.81</c:v>
                </c:pt>
                <c:pt idx="205">
                  <c:v>0.81299999999999994</c:v>
                </c:pt>
                <c:pt idx="206">
                  <c:v>0.81399999999999995</c:v>
                </c:pt>
                <c:pt idx="207">
                  <c:v>0.82699999999999996</c:v>
                </c:pt>
                <c:pt idx="208">
                  <c:v>0.83899999999999997</c:v>
                </c:pt>
                <c:pt idx="209">
                  <c:v>0.85499999999999998</c:v>
                </c:pt>
                <c:pt idx="210">
                  <c:v>0.85799999999999998</c:v>
                </c:pt>
                <c:pt idx="211">
                  <c:v>0.87</c:v>
                </c:pt>
                <c:pt idx="212">
                  <c:v>0.873</c:v>
                </c:pt>
                <c:pt idx="213">
                  <c:v>0.88900000000000001</c:v>
                </c:pt>
                <c:pt idx="214">
                  <c:v>0.89</c:v>
                </c:pt>
                <c:pt idx="215">
                  <c:v>0.89200000000000002</c:v>
                </c:pt>
                <c:pt idx="216">
                  <c:v>0.89400000000000002</c:v>
                </c:pt>
                <c:pt idx="217">
                  <c:v>0.89500000000000002</c:v>
                </c:pt>
                <c:pt idx="218">
                  <c:v>0.90200000000000002</c:v>
                </c:pt>
                <c:pt idx="219">
                  <c:v>0.92600000000000005</c:v>
                </c:pt>
                <c:pt idx="220">
                  <c:v>0.94</c:v>
                </c:pt>
                <c:pt idx="221">
                  <c:v>0.95499999999999996</c:v>
                </c:pt>
                <c:pt idx="222">
                  <c:v>0.96099999999999997</c:v>
                </c:pt>
                <c:pt idx="223">
                  <c:v>0.97599999999999998</c:v>
                </c:pt>
                <c:pt idx="224">
                  <c:v>0.97699999999999998</c:v>
                </c:pt>
                <c:pt idx="225">
                  <c:v>0.98099999999999998</c:v>
                </c:pt>
                <c:pt idx="226">
                  <c:v>1.0129999999999999</c:v>
                </c:pt>
                <c:pt idx="227">
                  <c:v>1.054</c:v>
                </c:pt>
                <c:pt idx="228">
                  <c:v>1.0609999999999999</c:v>
                </c:pt>
                <c:pt idx="229">
                  <c:v>1.0680000000000001</c:v>
                </c:pt>
                <c:pt idx="230">
                  <c:v>1.0840000000000001</c:v>
                </c:pt>
                <c:pt idx="231">
                  <c:v>1.1100000000000001</c:v>
                </c:pt>
                <c:pt idx="232">
                  <c:v>1.1499999999999999</c:v>
                </c:pt>
                <c:pt idx="233">
                  <c:v>1.2130000000000001</c:v>
                </c:pt>
                <c:pt idx="234">
                  <c:v>1.2330000000000001</c:v>
                </c:pt>
                <c:pt idx="235">
                  <c:v>1.282</c:v>
                </c:pt>
                <c:pt idx="236">
                  <c:v>1.2969999999999999</c:v>
                </c:pt>
                <c:pt idx="237">
                  <c:v>1.3069999999999999</c:v>
                </c:pt>
                <c:pt idx="238">
                  <c:v>1.3260000000000001</c:v>
                </c:pt>
                <c:pt idx="239">
                  <c:v>1.331</c:v>
                </c:pt>
                <c:pt idx="240">
                  <c:v>1.3420000000000001</c:v>
                </c:pt>
                <c:pt idx="241">
                  <c:v>1.4330000000000001</c:v>
                </c:pt>
                <c:pt idx="242">
                  <c:v>1.4810000000000001</c:v>
                </c:pt>
                <c:pt idx="243">
                  <c:v>1.615</c:v>
                </c:pt>
                <c:pt idx="244">
                  <c:v>1.6160000000000001</c:v>
                </c:pt>
                <c:pt idx="245">
                  <c:v>1.6459999999999999</c:v>
                </c:pt>
                <c:pt idx="246">
                  <c:v>1.6539999999999999</c:v>
                </c:pt>
                <c:pt idx="247">
                  <c:v>1.7509999999999999</c:v>
                </c:pt>
                <c:pt idx="248">
                  <c:v>1.752</c:v>
                </c:pt>
                <c:pt idx="249">
                  <c:v>1.7929999999999999</c:v>
                </c:pt>
                <c:pt idx="250">
                  <c:v>1.8460000000000001</c:v>
                </c:pt>
                <c:pt idx="251">
                  <c:v>1.972</c:v>
                </c:pt>
                <c:pt idx="252">
                  <c:v>2.0129999999999999</c:v>
                </c:pt>
                <c:pt idx="253">
                  <c:v>2.1890000000000001</c:v>
                </c:pt>
                <c:pt idx="254">
                  <c:v>2.2360000000000002</c:v>
                </c:pt>
                <c:pt idx="255">
                  <c:v>2.5299999999999998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2C5-480C-A614-84A09521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19185024"/>
        <c:axId val="1550577824"/>
      </c:lineChart>
      <c:catAx>
        <c:axId val="1719185024"/>
        <c:scaling>
          <c:orientation val="minMax"/>
        </c:scaling>
        <c:delete val="1"/>
        <c:axPos val="b"/>
        <c:majorTickMark val="none"/>
        <c:minorTickMark val="none"/>
        <c:tickLblPos val="nextTo"/>
        <c:crossAx val="1550577824"/>
        <c:crosses val="autoZero"/>
        <c:auto val="1"/>
        <c:lblAlgn val="ctr"/>
        <c:lblOffset val="100"/>
        <c:noMultiLvlLbl val="0"/>
      </c:catAx>
      <c:valAx>
        <c:axId val="1550577824"/>
        <c:scaling>
          <c:logBase val="10"/>
          <c:orientation val="minMax"/>
          <c:max val="1000"/>
          <c:min val="1.0000000000000002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18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4x4 Without Symmetry</a:t>
            </a:r>
            <a:r>
              <a:rPr lang="en-GB" baseline="0"/>
              <a:t> Time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5">
                  <a:shade val="3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4x4'!$B$2:$IQ$2</c:f>
              <c:numCache>
                <c:formatCode>General</c:formatCode>
                <c:ptCount val="250"/>
                <c:pt idx="0">
                  <c:v>752.44899999999996</c:v>
                </c:pt>
                <c:pt idx="1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ED-43E5-B22B-0796F83B2C71}"/>
            </c:ext>
          </c:extLst>
        </c:ser>
        <c:ser>
          <c:idx val="1"/>
          <c:order val="1"/>
          <c:spPr>
            <a:ln w="28575" cap="rnd">
              <a:solidFill>
                <a:schemeClr val="accent5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4x4'!$B$3:$IQ$3</c:f>
              <c:numCache>
                <c:formatCode>General</c:formatCode>
                <c:ptCount val="250"/>
                <c:pt idx="0">
                  <c:v>752.44799999999998</c:v>
                </c:pt>
                <c:pt idx="1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ED-43E5-B22B-0796F83B2C71}"/>
            </c:ext>
          </c:extLst>
        </c:ser>
        <c:ser>
          <c:idx val="2"/>
          <c:order val="2"/>
          <c:spPr>
            <a:ln w="28575" cap="rnd">
              <a:solidFill>
                <a:schemeClr val="accent5">
                  <a:shade val="5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4x4'!$B$4:$IQ$4</c:f>
              <c:numCache>
                <c:formatCode>General</c:formatCode>
                <c:ptCount val="250"/>
                <c:pt idx="0">
                  <c:v>752.44600000000003</c:v>
                </c:pt>
                <c:pt idx="1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ED-43E5-B22B-0796F83B2C71}"/>
            </c:ext>
          </c:extLst>
        </c:ser>
        <c:ser>
          <c:idx val="3"/>
          <c:order val="3"/>
          <c:spPr>
            <a:ln w="28575" cap="rnd">
              <a:solidFill>
                <a:schemeClr val="accent5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4x4'!$B$5:$IQ$5</c:f>
              <c:numCache>
                <c:formatCode>General</c:formatCode>
                <c:ptCount val="250"/>
                <c:pt idx="0">
                  <c:v>746.57399999999996</c:v>
                </c:pt>
                <c:pt idx="1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ED-43E5-B22B-0796F83B2C71}"/>
            </c:ext>
          </c:extLst>
        </c:ser>
        <c:ser>
          <c:idx val="4"/>
          <c:order val="4"/>
          <c:spPr>
            <a:ln w="28575" cap="rnd">
              <a:solidFill>
                <a:schemeClr val="accent5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4x4'!$B$6:$IQ$6</c:f>
              <c:numCache>
                <c:formatCode>General</c:formatCode>
                <c:ptCount val="250"/>
                <c:pt idx="0">
                  <c:v>425.78899999999999</c:v>
                </c:pt>
                <c:pt idx="1">
                  <c:v>517.10299999999995</c:v>
                </c:pt>
                <c:pt idx="2">
                  <c:v>541.88199999999995</c:v>
                </c:pt>
                <c:pt idx="3">
                  <c:v>604.61099999999999</c:v>
                </c:pt>
                <c:pt idx="4">
                  <c:v>610.25300000000004</c:v>
                </c:pt>
                <c:pt idx="5">
                  <c:v>636.49099999999999</c:v>
                </c:pt>
                <c:pt idx="6">
                  <c:v>671.37699999999995</c:v>
                </c:pt>
                <c:pt idx="7">
                  <c:v>727.26700000000005</c:v>
                </c:pt>
                <c:pt idx="8">
                  <c:v>743.07600000000002</c:v>
                </c:pt>
                <c:pt idx="9">
                  <c:v>746.01800000000003</c:v>
                </c:pt>
                <c:pt idx="10">
                  <c:v>848.73900000000003</c:v>
                </c:pt>
                <c:pt idx="11">
                  <c:v>1008.6420000000001</c:v>
                </c:pt>
                <c:pt idx="12">
                  <c:v>1041.1320000000001</c:v>
                </c:pt>
                <c:pt idx="13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ED-43E5-B22B-0796F83B2C71}"/>
            </c:ext>
          </c:extLst>
        </c:ser>
        <c:ser>
          <c:idx val="5"/>
          <c:order val="5"/>
          <c:spPr>
            <a:ln w="28575" cap="rnd">
              <a:solidFill>
                <a:schemeClr val="accent5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4x4'!$B$7:$IQ$7</c:f>
              <c:numCache>
                <c:formatCode>General</c:formatCode>
                <c:ptCount val="250"/>
                <c:pt idx="0">
                  <c:v>267.39699999999999</c:v>
                </c:pt>
                <c:pt idx="1">
                  <c:v>321.54899999999998</c:v>
                </c:pt>
                <c:pt idx="2">
                  <c:v>349.15199999999999</c:v>
                </c:pt>
                <c:pt idx="3">
                  <c:v>364.55</c:v>
                </c:pt>
                <c:pt idx="4">
                  <c:v>373.67099999999999</c:v>
                </c:pt>
                <c:pt idx="5">
                  <c:v>383.57799999999997</c:v>
                </c:pt>
                <c:pt idx="6">
                  <c:v>397.416</c:v>
                </c:pt>
                <c:pt idx="7">
                  <c:v>401.58600000000001</c:v>
                </c:pt>
                <c:pt idx="8">
                  <c:v>403.65300000000002</c:v>
                </c:pt>
                <c:pt idx="9">
                  <c:v>423.66399999999999</c:v>
                </c:pt>
                <c:pt idx="10">
                  <c:v>434.55</c:v>
                </c:pt>
                <c:pt idx="11">
                  <c:v>439.49700000000001</c:v>
                </c:pt>
                <c:pt idx="12">
                  <c:v>457.18</c:v>
                </c:pt>
                <c:pt idx="13">
                  <c:v>472.24299999999999</c:v>
                </c:pt>
                <c:pt idx="14">
                  <c:v>477.15100000000001</c:v>
                </c:pt>
                <c:pt idx="15">
                  <c:v>504.786</c:v>
                </c:pt>
                <c:pt idx="16">
                  <c:v>510.91300000000001</c:v>
                </c:pt>
                <c:pt idx="17">
                  <c:v>511.74700000000001</c:v>
                </c:pt>
                <c:pt idx="18">
                  <c:v>522.99300000000005</c:v>
                </c:pt>
                <c:pt idx="19">
                  <c:v>524.154</c:v>
                </c:pt>
                <c:pt idx="20">
                  <c:v>548.67100000000005</c:v>
                </c:pt>
                <c:pt idx="21">
                  <c:v>563.28700000000003</c:v>
                </c:pt>
                <c:pt idx="22">
                  <c:v>570.73099999999999</c:v>
                </c:pt>
                <c:pt idx="23">
                  <c:v>584.13</c:v>
                </c:pt>
                <c:pt idx="24">
                  <c:v>595.25400000000002</c:v>
                </c:pt>
                <c:pt idx="25">
                  <c:v>604.60199999999998</c:v>
                </c:pt>
                <c:pt idx="26">
                  <c:v>630.65700000000004</c:v>
                </c:pt>
                <c:pt idx="27">
                  <c:v>639.64099999999996</c:v>
                </c:pt>
                <c:pt idx="28">
                  <c:v>645.95000000000005</c:v>
                </c:pt>
                <c:pt idx="29">
                  <c:v>651.92200000000003</c:v>
                </c:pt>
                <c:pt idx="30">
                  <c:v>662.26300000000003</c:v>
                </c:pt>
                <c:pt idx="31">
                  <c:v>677.96600000000001</c:v>
                </c:pt>
                <c:pt idx="32">
                  <c:v>687.005</c:v>
                </c:pt>
                <c:pt idx="33">
                  <c:v>706.00599999999997</c:v>
                </c:pt>
                <c:pt idx="34">
                  <c:v>714.14</c:v>
                </c:pt>
                <c:pt idx="35">
                  <c:v>721.74300000000005</c:v>
                </c:pt>
                <c:pt idx="36">
                  <c:v>742.82600000000002</c:v>
                </c:pt>
                <c:pt idx="37">
                  <c:v>748.93600000000004</c:v>
                </c:pt>
                <c:pt idx="38">
                  <c:v>772.85199999999998</c:v>
                </c:pt>
                <c:pt idx="39">
                  <c:v>785.00900000000001</c:v>
                </c:pt>
                <c:pt idx="40">
                  <c:v>794.33699999999999</c:v>
                </c:pt>
                <c:pt idx="41">
                  <c:v>828.56700000000001</c:v>
                </c:pt>
                <c:pt idx="42">
                  <c:v>833.60599999999999</c:v>
                </c:pt>
                <c:pt idx="43">
                  <c:v>842.52</c:v>
                </c:pt>
                <c:pt idx="44">
                  <c:v>847.88699999999994</c:v>
                </c:pt>
                <c:pt idx="45">
                  <c:v>857.94500000000005</c:v>
                </c:pt>
                <c:pt idx="46">
                  <c:v>862.39400000000001</c:v>
                </c:pt>
                <c:pt idx="47">
                  <c:v>863.89599999999996</c:v>
                </c:pt>
                <c:pt idx="48">
                  <c:v>872.94899999999996</c:v>
                </c:pt>
                <c:pt idx="49">
                  <c:v>883.78</c:v>
                </c:pt>
                <c:pt idx="50">
                  <c:v>884.14499999999998</c:v>
                </c:pt>
                <c:pt idx="51">
                  <c:v>899.87599999999998</c:v>
                </c:pt>
                <c:pt idx="52">
                  <c:v>902.95699999999999</c:v>
                </c:pt>
                <c:pt idx="53">
                  <c:v>921.00099999999998</c:v>
                </c:pt>
                <c:pt idx="54">
                  <c:v>922.53099999999995</c:v>
                </c:pt>
                <c:pt idx="55">
                  <c:v>925.49</c:v>
                </c:pt>
                <c:pt idx="56">
                  <c:v>939.69399999999996</c:v>
                </c:pt>
                <c:pt idx="57">
                  <c:v>949.12599999999998</c:v>
                </c:pt>
                <c:pt idx="58">
                  <c:v>964.92700000000002</c:v>
                </c:pt>
                <c:pt idx="59">
                  <c:v>969.16600000000005</c:v>
                </c:pt>
                <c:pt idx="60">
                  <c:v>994.798</c:v>
                </c:pt>
                <c:pt idx="61">
                  <c:v>1006.373</c:v>
                </c:pt>
                <c:pt idx="62">
                  <c:v>1039.5419999999999</c:v>
                </c:pt>
                <c:pt idx="63">
                  <c:v>1041.049</c:v>
                </c:pt>
                <c:pt idx="64">
                  <c:v>1118.854</c:v>
                </c:pt>
                <c:pt idx="65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7ED-43E5-B22B-0796F83B2C71}"/>
            </c:ext>
          </c:extLst>
        </c:ser>
        <c:ser>
          <c:idx val="6"/>
          <c:order val="6"/>
          <c:spPr>
            <a:ln w="28575" cap="rnd">
              <a:solidFill>
                <a:schemeClr val="accent5">
                  <a:shade val="9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4x4'!$B$8:$IQ$8</c:f>
              <c:numCache>
                <c:formatCode>General</c:formatCode>
                <c:ptCount val="250"/>
                <c:pt idx="0">
                  <c:v>185.512</c:v>
                </c:pt>
                <c:pt idx="1">
                  <c:v>235.38300000000001</c:v>
                </c:pt>
                <c:pt idx="2">
                  <c:v>271.73200000000003</c:v>
                </c:pt>
                <c:pt idx="3">
                  <c:v>276.20499999999998</c:v>
                </c:pt>
                <c:pt idx="4">
                  <c:v>289.601</c:v>
                </c:pt>
                <c:pt idx="5">
                  <c:v>303.87099999999998</c:v>
                </c:pt>
                <c:pt idx="6">
                  <c:v>315.50299999999999</c:v>
                </c:pt>
                <c:pt idx="7">
                  <c:v>330.02499999999998</c:v>
                </c:pt>
                <c:pt idx="8">
                  <c:v>334.08499999999998</c:v>
                </c:pt>
                <c:pt idx="9">
                  <c:v>344.733</c:v>
                </c:pt>
                <c:pt idx="10">
                  <c:v>355.53</c:v>
                </c:pt>
                <c:pt idx="11">
                  <c:v>356.90600000000001</c:v>
                </c:pt>
                <c:pt idx="12">
                  <c:v>357.53199999999998</c:v>
                </c:pt>
                <c:pt idx="13">
                  <c:v>358.63299999999998</c:v>
                </c:pt>
                <c:pt idx="14">
                  <c:v>363.96300000000002</c:v>
                </c:pt>
                <c:pt idx="15">
                  <c:v>365.916</c:v>
                </c:pt>
                <c:pt idx="16">
                  <c:v>369.23099999999999</c:v>
                </c:pt>
                <c:pt idx="17">
                  <c:v>371.47800000000001</c:v>
                </c:pt>
                <c:pt idx="18">
                  <c:v>372.3</c:v>
                </c:pt>
                <c:pt idx="19">
                  <c:v>400.745</c:v>
                </c:pt>
                <c:pt idx="20">
                  <c:v>403.21100000000001</c:v>
                </c:pt>
                <c:pt idx="21">
                  <c:v>404.108</c:v>
                </c:pt>
                <c:pt idx="22">
                  <c:v>412.42099999999999</c:v>
                </c:pt>
                <c:pt idx="23">
                  <c:v>413.39699999999999</c:v>
                </c:pt>
                <c:pt idx="24">
                  <c:v>413.56099999999998</c:v>
                </c:pt>
                <c:pt idx="25">
                  <c:v>414.16</c:v>
                </c:pt>
                <c:pt idx="26">
                  <c:v>431.76100000000002</c:v>
                </c:pt>
                <c:pt idx="27">
                  <c:v>436.22800000000001</c:v>
                </c:pt>
                <c:pt idx="28">
                  <c:v>441.84</c:v>
                </c:pt>
                <c:pt idx="29">
                  <c:v>441.94299999999998</c:v>
                </c:pt>
                <c:pt idx="30">
                  <c:v>444.44099999999997</c:v>
                </c:pt>
                <c:pt idx="31">
                  <c:v>448.14400000000001</c:v>
                </c:pt>
                <c:pt idx="32">
                  <c:v>450.14699999999999</c:v>
                </c:pt>
                <c:pt idx="33">
                  <c:v>455.822</c:v>
                </c:pt>
                <c:pt idx="34">
                  <c:v>458.58800000000002</c:v>
                </c:pt>
                <c:pt idx="35">
                  <c:v>462.38600000000002</c:v>
                </c:pt>
                <c:pt idx="36">
                  <c:v>464.42599999999999</c:v>
                </c:pt>
                <c:pt idx="37">
                  <c:v>466.24700000000001</c:v>
                </c:pt>
                <c:pt idx="38">
                  <c:v>472.13099999999997</c:v>
                </c:pt>
                <c:pt idx="39">
                  <c:v>475.61700000000002</c:v>
                </c:pt>
                <c:pt idx="40">
                  <c:v>485.27699999999999</c:v>
                </c:pt>
                <c:pt idx="41">
                  <c:v>486.73500000000001</c:v>
                </c:pt>
                <c:pt idx="42">
                  <c:v>496.86500000000001</c:v>
                </c:pt>
                <c:pt idx="43">
                  <c:v>501.46199999999999</c:v>
                </c:pt>
                <c:pt idx="44">
                  <c:v>502.20699999999999</c:v>
                </c:pt>
                <c:pt idx="45">
                  <c:v>509.92599999999999</c:v>
                </c:pt>
                <c:pt idx="46">
                  <c:v>512.38300000000004</c:v>
                </c:pt>
                <c:pt idx="47">
                  <c:v>533.32100000000003</c:v>
                </c:pt>
                <c:pt idx="48">
                  <c:v>540.58799999999997</c:v>
                </c:pt>
                <c:pt idx="49">
                  <c:v>542.97</c:v>
                </c:pt>
                <c:pt idx="50">
                  <c:v>547.19799999999998</c:v>
                </c:pt>
                <c:pt idx="51">
                  <c:v>548.11199999999997</c:v>
                </c:pt>
                <c:pt idx="52">
                  <c:v>560.29200000000003</c:v>
                </c:pt>
                <c:pt idx="53">
                  <c:v>560.39700000000005</c:v>
                </c:pt>
                <c:pt idx="54">
                  <c:v>562.67899999999997</c:v>
                </c:pt>
                <c:pt idx="55">
                  <c:v>571.851</c:v>
                </c:pt>
                <c:pt idx="56">
                  <c:v>584.47799999999995</c:v>
                </c:pt>
                <c:pt idx="57">
                  <c:v>585.23800000000006</c:v>
                </c:pt>
                <c:pt idx="58">
                  <c:v>588.14099999999996</c:v>
                </c:pt>
                <c:pt idx="59">
                  <c:v>590.22799999999995</c:v>
                </c:pt>
                <c:pt idx="60">
                  <c:v>592.404</c:v>
                </c:pt>
                <c:pt idx="61">
                  <c:v>593.23900000000003</c:v>
                </c:pt>
                <c:pt idx="62">
                  <c:v>594.53700000000003</c:v>
                </c:pt>
                <c:pt idx="63">
                  <c:v>595.125</c:v>
                </c:pt>
                <c:pt idx="64">
                  <c:v>595.47299999999996</c:v>
                </c:pt>
                <c:pt idx="65">
                  <c:v>596.97199999999998</c:v>
                </c:pt>
                <c:pt idx="66">
                  <c:v>603.32100000000003</c:v>
                </c:pt>
                <c:pt idx="67">
                  <c:v>605.57500000000005</c:v>
                </c:pt>
                <c:pt idx="68">
                  <c:v>606.05899999999997</c:v>
                </c:pt>
                <c:pt idx="69">
                  <c:v>616.61199999999997</c:v>
                </c:pt>
                <c:pt idx="70">
                  <c:v>626.10799999999995</c:v>
                </c:pt>
                <c:pt idx="71">
                  <c:v>627.74099999999999</c:v>
                </c:pt>
                <c:pt idx="72">
                  <c:v>629.41499999999996</c:v>
                </c:pt>
                <c:pt idx="73">
                  <c:v>629.45100000000002</c:v>
                </c:pt>
                <c:pt idx="74">
                  <c:v>630.61</c:v>
                </c:pt>
                <c:pt idx="75">
                  <c:v>637.42700000000002</c:v>
                </c:pt>
                <c:pt idx="76">
                  <c:v>638.78800000000001</c:v>
                </c:pt>
                <c:pt idx="77">
                  <c:v>644.10699999999997</c:v>
                </c:pt>
                <c:pt idx="78">
                  <c:v>645.60699999999997</c:v>
                </c:pt>
                <c:pt idx="79">
                  <c:v>647.94600000000003</c:v>
                </c:pt>
                <c:pt idx="80">
                  <c:v>651.75599999999997</c:v>
                </c:pt>
                <c:pt idx="81">
                  <c:v>661.30600000000004</c:v>
                </c:pt>
                <c:pt idx="82">
                  <c:v>666.24300000000005</c:v>
                </c:pt>
                <c:pt idx="83">
                  <c:v>666.25099999999998</c:v>
                </c:pt>
                <c:pt idx="84">
                  <c:v>666.54499999999996</c:v>
                </c:pt>
                <c:pt idx="85">
                  <c:v>668.24099999999999</c:v>
                </c:pt>
                <c:pt idx="86">
                  <c:v>670.15</c:v>
                </c:pt>
                <c:pt idx="87">
                  <c:v>670.44299999999998</c:v>
                </c:pt>
                <c:pt idx="88">
                  <c:v>674.08</c:v>
                </c:pt>
                <c:pt idx="89">
                  <c:v>679.08399999999995</c:v>
                </c:pt>
                <c:pt idx="90">
                  <c:v>681.69899999999996</c:v>
                </c:pt>
                <c:pt idx="91">
                  <c:v>693.10699999999997</c:v>
                </c:pt>
                <c:pt idx="92">
                  <c:v>698.24</c:v>
                </c:pt>
                <c:pt idx="93">
                  <c:v>700.66300000000001</c:v>
                </c:pt>
                <c:pt idx="94">
                  <c:v>704.13499999999999</c:v>
                </c:pt>
                <c:pt idx="95">
                  <c:v>704.27700000000004</c:v>
                </c:pt>
                <c:pt idx="96">
                  <c:v>718.29499999999996</c:v>
                </c:pt>
                <c:pt idx="97">
                  <c:v>719.49800000000005</c:v>
                </c:pt>
                <c:pt idx="98">
                  <c:v>719.79600000000005</c:v>
                </c:pt>
                <c:pt idx="99">
                  <c:v>727.702</c:v>
                </c:pt>
                <c:pt idx="100">
                  <c:v>727.70699999999999</c:v>
                </c:pt>
                <c:pt idx="101">
                  <c:v>749.524</c:v>
                </c:pt>
                <c:pt idx="102">
                  <c:v>750.73199999999997</c:v>
                </c:pt>
                <c:pt idx="103">
                  <c:v>753.35199999999998</c:v>
                </c:pt>
                <c:pt idx="104">
                  <c:v>755.50599999999997</c:v>
                </c:pt>
                <c:pt idx="105">
                  <c:v>757.67399999999998</c:v>
                </c:pt>
                <c:pt idx="106">
                  <c:v>759.47500000000002</c:v>
                </c:pt>
                <c:pt idx="107">
                  <c:v>761.16300000000001</c:v>
                </c:pt>
                <c:pt idx="108">
                  <c:v>761.899</c:v>
                </c:pt>
                <c:pt idx="109">
                  <c:v>766.66200000000003</c:v>
                </c:pt>
                <c:pt idx="110">
                  <c:v>777.46699999999998</c:v>
                </c:pt>
                <c:pt idx="111">
                  <c:v>779.11500000000001</c:v>
                </c:pt>
                <c:pt idx="112">
                  <c:v>783.79200000000003</c:v>
                </c:pt>
                <c:pt idx="113">
                  <c:v>793.63400000000001</c:v>
                </c:pt>
                <c:pt idx="114">
                  <c:v>796.50800000000004</c:v>
                </c:pt>
                <c:pt idx="115">
                  <c:v>796.53</c:v>
                </c:pt>
                <c:pt idx="116">
                  <c:v>798.03200000000004</c:v>
                </c:pt>
                <c:pt idx="117">
                  <c:v>800.32899999999995</c:v>
                </c:pt>
                <c:pt idx="118">
                  <c:v>805.32600000000002</c:v>
                </c:pt>
                <c:pt idx="119">
                  <c:v>809.15</c:v>
                </c:pt>
                <c:pt idx="120">
                  <c:v>809.61</c:v>
                </c:pt>
                <c:pt idx="121">
                  <c:v>809.62800000000004</c:v>
                </c:pt>
                <c:pt idx="122">
                  <c:v>815.84400000000005</c:v>
                </c:pt>
                <c:pt idx="123">
                  <c:v>817.44899999999996</c:v>
                </c:pt>
                <c:pt idx="124">
                  <c:v>817.673</c:v>
                </c:pt>
                <c:pt idx="125">
                  <c:v>823.57500000000005</c:v>
                </c:pt>
                <c:pt idx="126">
                  <c:v>833.553</c:v>
                </c:pt>
                <c:pt idx="127">
                  <c:v>834.50900000000001</c:v>
                </c:pt>
                <c:pt idx="128">
                  <c:v>839.87699999999995</c:v>
                </c:pt>
                <c:pt idx="129">
                  <c:v>844.12199999999996</c:v>
                </c:pt>
                <c:pt idx="130">
                  <c:v>845.88699999999994</c:v>
                </c:pt>
                <c:pt idx="131">
                  <c:v>851.68100000000004</c:v>
                </c:pt>
                <c:pt idx="132">
                  <c:v>852.68600000000004</c:v>
                </c:pt>
                <c:pt idx="133">
                  <c:v>868.57</c:v>
                </c:pt>
                <c:pt idx="134">
                  <c:v>871.35</c:v>
                </c:pt>
                <c:pt idx="135">
                  <c:v>874.04899999999998</c:v>
                </c:pt>
                <c:pt idx="136">
                  <c:v>874.81200000000001</c:v>
                </c:pt>
                <c:pt idx="137">
                  <c:v>879.32500000000005</c:v>
                </c:pt>
                <c:pt idx="138">
                  <c:v>890.08799999999997</c:v>
                </c:pt>
                <c:pt idx="139">
                  <c:v>891.24400000000003</c:v>
                </c:pt>
                <c:pt idx="140">
                  <c:v>897.73699999999997</c:v>
                </c:pt>
                <c:pt idx="141">
                  <c:v>906.84400000000005</c:v>
                </c:pt>
                <c:pt idx="142">
                  <c:v>918.37699999999995</c:v>
                </c:pt>
                <c:pt idx="143">
                  <c:v>919.67499999999995</c:v>
                </c:pt>
                <c:pt idx="144">
                  <c:v>936.66300000000001</c:v>
                </c:pt>
                <c:pt idx="145">
                  <c:v>943.33</c:v>
                </c:pt>
                <c:pt idx="146">
                  <c:v>951.74900000000002</c:v>
                </c:pt>
                <c:pt idx="147">
                  <c:v>966.51</c:v>
                </c:pt>
                <c:pt idx="148">
                  <c:v>975.89499999999998</c:v>
                </c:pt>
                <c:pt idx="149">
                  <c:v>976.15499999999997</c:v>
                </c:pt>
                <c:pt idx="150">
                  <c:v>979.66700000000003</c:v>
                </c:pt>
                <c:pt idx="151">
                  <c:v>981.14499999999998</c:v>
                </c:pt>
                <c:pt idx="152">
                  <c:v>982.59100000000001</c:v>
                </c:pt>
                <c:pt idx="153">
                  <c:v>1004.072</c:v>
                </c:pt>
                <c:pt idx="154">
                  <c:v>1006.2619999999999</c:v>
                </c:pt>
                <c:pt idx="155">
                  <c:v>1016.638</c:v>
                </c:pt>
                <c:pt idx="156">
                  <c:v>1020.553</c:v>
                </c:pt>
                <c:pt idx="157">
                  <c:v>1027.3140000000001</c:v>
                </c:pt>
                <c:pt idx="158">
                  <c:v>1031.0029999999999</c:v>
                </c:pt>
                <c:pt idx="159">
                  <c:v>1033.2380000000001</c:v>
                </c:pt>
                <c:pt idx="160">
                  <c:v>1047.6600000000001</c:v>
                </c:pt>
                <c:pt idx="161">
                  <c:v>1070.144</c:v>
                </c:pt>
                <c:pt idx="162">
                  <c:v>1086.6179999999999</c:v>
                </c:pt>
                <c:pt idx="163">
                  <c:v>1117.846</c:v>
                </c:pt>
                <c:pt idx="164">
                  <c:v>1144.4749999999999</c:v>
                </c:pt>
                <c:pt idx="165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7ED-43E5-B22B-0796F83B2C71}"/>
            </c:ext>
          </c:extLst>
        </c:ser>
        <c:ser>
          <c:idx val="7"/>
          <c:order val="7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4x4'!$B$9:$IQ$9</c:f>
              <c:numCache>
                <c:formatCode>General</c:formatCode>
                <c:ptCount val="250"/>
                <c:pt idx="0">
                  <c:v>118.825</c:v>
                </c:pt>
                <c:pt idx="1">
                  <c:v>125.45099999999999</c:v>
                </c:pt>
                <c:pt idx="2">
                  <c:v>150.71600000000001</c:v>
                </c:pt>
                <c:pt idx="3">
                  <c:v>158.75</c:v>
                </c:pt>
                <c:pt idx="4">
                  <c:v>196.893</c:v>
                </c:pt>
                <c:pt idx="5">
                  <c:v>232.58500000000001</c:v>
                </c:pt>
                <c:pt idx="6">
                  <c:v>237.46700000000001</c:v>
                </c:pt>
                <c:pt idx="7">
                  <c:v>238.14400000000001</c:v>
                </c:pt>
                <c:pt idx="8">
                  <c:v>244.97399999999999</c:v>
                </c:pt>
                <c:pt idx="9">
                  <c:v>246.249</c:v>
                </c:pt>
                <c:pt idx="10">
                  <c:v>246.256</c:v>
                </c:pt>
                <c:pt idx="11">
                  <c:v>246.70500000000001</c:v>
                </c:pt>
                <c:pt idx="12">
                  <c:v>250.905</c:v>
                </c:pt>
                <c:pt idx="13">
                  <c:v>256.50299999999999</c:v>
                </c:pt>
                <c:pt idx="14">
                  <c:v>256.89800000000002</c:v>
                </c:pt>
                <c:pt idx="15">
                  <c:v>256.95699999999999</c:v>
                </c:pt>
                <c:pt idx="16">
                  <c:v>265.762</c:v>
                </c:pt>
                <c:pt idx="17">
                  <c:v>269.27600000000001</c:v>
                </c:pt>
                <c:pt idx="18">
                  <c:v>273.90100000000001</c:v>
                </c:pt>
                <c:pt idx="19">
                  <c:v>278.666</c:v>
                </c:pt>
                <c:pt idx="20">
                  <c:v>286.48</c:v>
                </c:pt>
                <c:pt idx="21">
                  <c:v>297.58999999999997</c:v>
                </c:pt>
                <c:pt idx="22">
                  <c:v>304.67599999999999</c:v>
                </c:pt>
                <c:pt idx="23">
                  <c:v>308.89</c:v>
                </c:pt>
                <c:pt idx="24">
                  <c:v>314.33699999999999</c:v>
                </c:pt>
                <c:pt idx="25">
                  <c:v>319.84699999999998</c:v>
                </c:pt>
                <c:pt idx="26">
                  <c:v>322.14</c:v>
                </c:pt>
                <c:pt idx="27">
                  <c:v>325.18900000000002</c:v>
                </c:pt>
                <c:pt idx="28">
                  <c:v>325.94099999999997</c:v>
                </c:pt>
                <c:pt idx="29">
                  <c:v>328.43900000000002</c:v>
                </c:pt>
                <c:pt idx="30">
                  <c:v>328.59800000000001</c:v>
                </c:pt>
                <c:pt idx="31">
                  <c:v>330.50200000000001</c:v>
                </c:pt>
                <c:pt idx="32">
                  <c:v>334.209</c:v>
                </c:pt>
                <c:pt idx="33">
                  <c:v>336.86799999999999</c:v>
                </c:pt>
                <c:pt idx="34">
                  <c:v>337.15199999999999</c:v>
                </c:pt>
                <c:pt idx="35">
                  <c:v>345.33199999999999</c:v>
                </c:pt>
                <c:pt idx="36">
                  <c:v>347.12</c:v>
                </c:pt>
                <c:pt idx="37">
                  <c:v>347.15600000000001</c:v>
                </c:pt>
                <c:pt idx="38">
                  <c:v>347.33699999999999</c:v>
                </c:pt>
                <c:pt idx="39">
                  <c:v>348.54399999999998</c:v>
                </c:pt>
                <c:pt idx="40">
                  <c:v>355.4</c:v>
                </c:pt>
                <c:pt idx="41">
                  <c:v>355.9</c:v>
                </c:pt>
                <c:pt idx="42">
                  <c:v>362.726</c:v>
                </c:pt>
                <c:pt idx="43">
                  <c:v>364.39299999999997</c:v>
                </c:pt>
                <c:pt idx="44">
                  <c:v>364.73599999999999</c:v>
                </c:pt>
                <c:pt idx="45">
                  <c:v>365.42399999999998</c:v>
                </c:pt>
                <c:pt idx="46">
                  <c:v>369.13600000000002</c:v>
                </c:pt>
                <c:pt idx="47">
                  <c:v>374.74099999999999</c:v>
                </c:pt>
                <c:pt idx="48">
                  <c:v>374.77600000000001</c:v>
                </c:pt>
                <c:pt idx="49">
                  <c:v>378.48200000000003</c:v>
                </c:pt>
                <c:pt idx="50">
                  <c:v>384.44499999999999</c:v>
                </c:pt>
                <c:pt idx="51">
                  <c:v>390.714</c:v>
                </c:pt>
                <c:pt idx="52">
                  <c:v>391.60899999999998</c:v>
                </c:pt>
                <c:pt idx="53">
                  <c:v>394.52800000000002</c:v>
                </c:pt>
                <c:pt idx="54">
                  <c:v>398.22399999999999</c:v>
                </c:pt>
                <c:pt idx="55">
                  <c:v>399.02499999999998</c:v>
                </c:pt>
                <c:pt idx="56">
                  <c:v>402.40699999999998</c:v>
                </c:pt>
                <c:pt idx="57">
                  <c:v>403.09899999999999</c:v>
                </c:pt>
                <c:pt idx="58">
                  <c:v>406.94799999999998</c:v>
                </c:pt>
                <c:pt idx="59">
                  <c:v>409.01100000000002</c:v>
                </c:pt>
                <c:pt idx="60">
                  <c:v>414.56700000000001</c:v>
                </c:pt>
                <c:pt idx="61">
                  <c:v>417.79</c:v>
                </c:pt>
                <c:pt idx="62">
                  <c:v>421.46100000000001</c:v>
                </c:pt>
                <c:pt idx="63">
                  <c:v>421.46800000000002</c:v>
                </c:pt>
                <c:pt idx="64">
                  <c:v>421.483</c:v>
                </c:pt>
                <c:pt idx="65">
                  <c:v>422.41300000000001</c:v>
                </c:pt>
                <c:pt idx="66">
                  <c:v>425.70699999999999</c:v>
                </c:pt>
                <c:pt idx="67">
                  <c:v>428.32900000000001</c:v>
                </c:pt>
                <c:pt idx="68">
                  <c:v>428.97300000000001</c:v>
                </c:pt>
                <c:pt idx="69">
                  <c:v>433.00599999999997</c:v>
                </c:pt>
                <c:pt idx="70">
                  <c:v>434.50599999999997</c:v>
                </c:pt>
                <c:pt idx="71">
                  <c:v>434.68700000000001</c:v>
                </c:pt>
                <c:pt idx="72">
                  <c:v>435.09100000000001</c:v>
                </c:pt>
                <c:pt idx="73">
                  <c:v>437.25900000000001</c:v>
                </c:pt>
                <c:pt idx="74">
                  <c:v>438.65300000000002</c:v>
                </c:pt>
                <c:pt idx="75">
                  <c:v>439.48</c:v>
                </c:pt>
                <c:pt idx="76">
                  <c:v>439.67899999999997</c:v>
                </c:pt>
                <c:pt idx="77">
                  <c:v>439.90100000000001</c:v>
                </c:pt>
                <c:pt idx="78">
                  <c:v>442.47800000000001</c:v>
                </c:pt>
                <c:pt idx="79">
                  <c:v>446.85300000000001</c:v>
                </c:pt>
                <c:pt idx="80">
                  <c:v>447.34899999999999</c:v>
                </c:pt>
                <c:pt idx="81">
                  <c:v>453.19299999999998</c:v>
                </c:pt>
                <c:pt idx="82">
                  <c:v>453.315</c:v>
                </c:pt>
                <c:pt idx="83">
                  <c:v>453.70800000000003</c:v>
                </c:pt>
                <c:pt idx="84">
                  <c:v>460.57100000000003</c:v>
                </c:pt>
                <c:pt idx="85">
                  <c:v>463.11599999999999</c:v>
                </c:pt>
                <c:pt idx="86">
                  <c:v>463.51</c:v>
                </c:pt>
                <c:pt idx="87">
                  <c:v>465.911</c:v>
                </c:pt>
                <c:pt idx="88">
                  <c:v>469.64400000000001</c:v>
                </c:pt>
                <c:pt idx="89">
                  <c:v>471.79500000000002</c:v>
                </c:pt>
                <c:pt idx="90">
                  <c:v>472.63</c:v>
                </c:pt>
                <c:pt idx="91">
                  <c:v>476.50900000000001</c:v>
                </c:pt>
                <c:pt idx="92">
                  <c:v>477.7</c:v>
                </c:pt>
                <c:pt idx="93">
                  <c:v>483.899</c:v>
                </c:pt>
                <c:pt idx="94">
                  <c:v>484.19</c:v>
                </c:pt>
                <c:pt idx="95">
                  <c:v>484.24700000000001</c:v>
                </c:pt>
                <c:pt idx="96">
                  <c:v>489.14299999999997</c:v>
                </c:pt>
                <c:pt idx="97">
                  <c:v>489.613</c:v>
                </c:pt>
                <c:pt idx="98">
                  <c:v>492.03800000000001</c:v>
                </c:pt>
                <c:pt idx="99">
                  <c:v>493.96</c:v>
                </c:pt>
                <c:pt idx="100">
                  <c:v>495.83100000000002</c:v>
                </c:pt>
                <c:pt idx="101">
                  <c:v>496.73</c:v>
                </c:pt>
                <c:pt idx="102">
                  <c:v>496.75</c:v>
                </c:pt>
                <c:pt idx="103">
                  <c:v>500.87299999999999</c:v>
                </c:pt>
                <c:pt idx="104">
                  <c:v>506.09699999999998</c:v>
                </c:pt>
                <c:pt idx="105">
                  <c:v>513.70100000000002</c:v>
                </c:pt>
                <c:pt idx="106">
                  <c:v>520.52200000000005</c:v>
                </c:pt>
                <c:pt idx="107">
                  <c:v>521.35</c:v>
                </c:pt>
                <c:pt idx="108">
                  <c:v>522.39</c:v>
                </c:pt>
                <c:pt idx="109">
                  <c:v>523.04999999999995</c:v>
                </c:pt>
                <c:pt idx="110">
                  <c:v>525.46699999999998</c:v>
                </c:pt>
                <c:pt idx="111">
                  <c:v>530.423</c:v>
                </c:pt>
                <c:pt idx="112">
                  <c:v>530.61800000000005</c:v>
                </c:pt>
                <c:pt idx="113">
                  <c:v>534.91600000000005</c:v>
                </c:pt>
                <c:pt idx="114">
                  <c:v>541.26099999999997</c:v>
                </c:pt>
                <c:pt idx="115">
                  <c:v>541.36900000000003</c:v>
                </c:pt>
                <c:pt idx="116">
                  <c:v>542.42100000000005</c:v>
                </c:pt>
                <c:pt idx="117">
                  <c:v>542.94000000000005</c:v>
                </c:pt>
                <c:pt idx="118">
                  <c:v>545.38599999999997</c:v>
                </c:pt>
                <c:pt idx="119">
                  <c:v>546.50300000000004</c:v>
                </c:pt>
                <c:pt idx="120">
                  <c:v>549.26300000000003</c:v>
                </c:pt>
                <c:pt idx="121">
                  <c:v>552.65200000000004</c:v>
                </c:pt>
                <c:pt idx="122">
                  <c:v>553.904</c:v>
                </c:pt>
                <c:pt idx="123">
                  <c:v>559.34</c:v>
                </c:pt>
                <c:pt idx="124">
                  <c:v>559.46600000000001</c:v>
                </c:pt>
                <c:pt idx="125">
                  <c:v>576.27599999999995</c:v>
                </c:pt>
                <c:pt idx="126">
                  <c:v>577.24199999999996</c:v>
                </c:pt>
                <c:pt idx="127">
                  <c:v>577.596</c:v>
                </c:pt>
                <c:pt idx="128">
                  <c:v>578.03499999999997</c:v>
                </c:pt>
                <c:pt idx="129">
                  <c:v>581.64300000000003</c:v>
                </c:pt>
                <c:pt idx="130">
                  <c:v>581.89800000000002</c:v>
                </c:pt>
                <c:pt idx="131">
                  <c:v>587.86599999999999</c:v>
                </c:pt>
                <c:pt idx="132">
                  <c:v>588.72699999999998</c:v>
                </c:pt>
                <c:pt idx="133">
                  <c:v>590.58500000000004</c:v>
                </c:pt>
                <c:pt idx="134">
                  <c:v>593.64800000000002</c:v>
                </c:pt>
                <c:pt idx="135">
                  <c:v>598.46799999999996</c:v>
                </c:pt>
                <c:pt idx="136">
                  <c:v>599.54899999999998</c:v>
                </c:pt>
                <c:pt idx="137">
                  <c:v>600.85199999999998</c:v>
                </c:pt>
                <c:pt idx="138">
                  <c:v>603.68399999999997</c:v>
                </c:pt>
                <c:pt idx="139">
                  <c:v>607.721</c:v>
                </c:pt>
                <c:pt idx="140">
                  <c:v>608.72900000000004</c:v>
                </c:pt>
                <c:pt idx="141">
                  <c:v>611.40599999999995</c:v>
                </c:pt>
                <c:pt idx="142">
                  <c:v>612.16800000000001</c:v>
                </c:pt>
                <c:pt idx="143">
                  <c:v>612.49199999999996</c:v>
                </c:pt>
                <c:pt idx="144">
                  <c:v>612.74199999999996</c:v>
                </c:pt>
                <c:pt idx="145">
                  <c:v>616.79499999999996</c:v>
                </c:pt>
                <c:pt idx="146">
                  <c:v>618.37400000000002</c:v>
                </c:pt>
                <c:pt idx="147">
                  <c:v>620.82000000000005</c:v>
                </c:pt>
                <c:pt idx="148">
                  <c:v>621.97799999999995</c:v>
                </c:pt>
                <c:pt idx="149">
                  <c:v>623.41399999999999</c:v>
                </c:pt>
                <c:pt idx="150">
                  <c:v>623.85500000000002</c:v>
                </c:pt>
                <c:pt idx="151">
                  <c:v>626.61699999999996</c:v>
                </c:pt>
                <c:pt idx="152">
                  <c:v>626.80399999999997</c:v>
                </c:pt>
                <c:pt idx="153">
                  <c:v>632.24300000000005</c:v>
                </c:pt>
                <c:pt idx="154">
                  <c:v>635.15300000000002</c:v>
                </c:pt>
                <c:pt idx="155">
                  <c:v>635.96699999999998</c:v>
                </c:pt>
                <c:pt idx="156">
                  <c:v>641.27</c:v>
                </c:pt>
                <c:pt idx="157">
                  <c:v>643.41399999999999</c:v>
                </c:pt>
                <c:pt idx="158">
                  <c:v>644.62699999999995</c:v>
                </c:pt>
                <c:pt idx="159">
                  <c:v>646.11099999999999</c:v>
                </c:pt>
                <c:pt idx="160">
                  <c:v>647.34900000000005</c:v>
                </c:pt>
                <c:pt idx="161">
                  <c:v>648.35900000000004</c:v>
                </c:pt>
                <c:pt idx="162">
                  <c:v>649.54200000000003</c:v>
                </c:pt>
                <c:pt idx="163">
                  <c:v>651.29200000000003</c:v>
                </c:pt>
                <c:pt idx="164">
                  <c:v>657.61599999999999</c:v>
                </c:pt>
                <c:pt idx="165">
                  <c:v>657.98199999999997</c:v>
                </c:pt>
                <c:pt idx="166">
                  <c:v>658.24699999999996</c:v>
                </c:pt>
                <c:pt idx="167">
                  <c:v>664.71100000000001</c:v>
                </c:pt>
                <c:pt idx="168">
                  <c:v>670.82</c:v>
                </c:pt>
                <c:pt idx="169">
                  <c:v>673.34400000000005</c:v>
                </c:pt>
                <c:pt idx="170">
                  <c:v>682.80100000000004</c:v>
                </c:pt>
                <c:pt idx="171">
                  <c:v>692.27499999999998</c:v>
                </c:pt>
                <c:pt idx="172">
                  <c:v>697.05700000000002</c:v>
                </c:pt>
                <c:pt idx="173">
                  <c:v>699.16800000000001</c:v>
                </c:pt>
                <c:pt idx="174">
                  <c:v>701.95899999999995</c:v>
                </c:pt>
                <c:pt idx="175">
                  <c:v>705.08299999999997</c:v>
                </c:pt>
                <c:pt idx="176">
                  <c:v>707.05200000000002</c:v>
                </c:pt>
                <c:pt idx="177">
                  <c:v>707.96</c:v>
                </c:pt>
                <c:pt idx="178">
                  <c:v>710.34400000000005</c:v>
                </c:pt>
                <c:pt idx="179">
                  <c:v>711.45100000000002</c:v>
                </c:pt>
                <c:pt idx="180">
                  <c:v>719.27599999999995</c:v>
                </c:pt>
                <c:pt idx="181">
                  <c:v>720.35699999999997</c:v>
                </c:pt>
                <c:pt idx="182">
                  <c:v>727.65300000000002</c:v>
                </c:pt>
                <c:pt idx="183">
                  <c:v>733.846</c:v>
                </c:pt>
                <c:pt idx="184">
                  <c:v>734.42499999999995</c:v>
                </c:pt>
                <c:pt idx="185">
                  <c:v>746.53300000000002</c:v>
                </c:pt>
                <c:pt idx="186">
                  <c:v>746.88099999999997</c:v>
                </c:pt>
                <c:pt idx="187">
                  <c:v>749.18100000000004</c:v>
                </c:pt>
                <c:pt idx="188">
                  <c:v>754.44399999999996</c:v>
                </c:pt>
                <c:pt idx="189">
                  <c:v>755.80399999999997</c:v>
                </c:pt>
                <c:pt idx="190">
                  <c:v>757.40300000000002</c:v>
                </c:pt>
                <c:pt idx="191">
                  <c:v>759.57500000000005</c:v>
                </c:pt>
                <c:pt idx="192">
                  <c:v>767.44799999999998</c:v>
                </c:pt>
                <c:pt idx="193">
                  <c:v>769.47400000000005</c:v>
                </c:pt>
                <c:pt idx="194">
                  <c:v>771.25300000000004</c:v>
                </c:pt>
                <c:pt idx="195">
                  <c:v>781.24800000000005</c:v>
                </c:pt>
                <c:pt idx="196">
                  <c:v>787.45699999999999</c:v>
                </c:pt>
                <c:pt idx="197">
                  <c:v>789.61599999999999</c:v>
                </c:pt>
                <c:pt idx="198">
                  <c:v>789.899</c:v>
                </c:pt>
                <c:pt idx="199">
                  <c:v>807.202</c:v>
                </c:pt>
                <c:pt idx="200">
                  <c:v>807.35400000000004</c:v>
                </c:pt>
                <c:pt idx="201">
                  <c:v>809.59500000000003</c:v>
                </c:pt>
                <c:pt idx="202">
                  <c:v>814.28700000000003</c:v>
                </c:pt>
                <c:pt idx="203">
                  <c:v>815.93399999999997</c:v>
                </c:pt>
                <c:pt idx="204">
                  <c:v>818.59299999999996</c:v>
                </c:pt>
                <c:pt idx="205">
                  <c:v>819.03599999999994</c:v>
                </c:pt>
                <c:pt idx="206">
                  <c:v>831.23800000000006</c:v>
                </c:pt>
                <c:pt idx="207">
                  <c:v>832.48400000000004</c:v>
                </c:pt>
                <c:pt idx="208">
                  <c:v>838.56299999999999</c:v>
                </c:pt>
                <c:pt idx="209">
                  <c:v>841.17100000000005</c:v>
                </c:pt>
                <c:pt idx="210">
                  <c:v>841.245</c:v>
                </c:pt>
                <c:pt idx="211">
                  <c:v>861.69899999999996</c:v>
                </c:pt>
                <c:pt idx="212">
                  <c:v>884.59400000000005</c:v>
                </c:pt>
                <c:pt idx="213">
                  <c:v>896.71400000000006</c:v>
                </c:pt>
                <c:pt idx="214">
                  <c:v>897.27</c:v>
                </c:pt>
                <c:pt idx="215">
                  <c:v>919.09400000000005</c:v>
                </c:pt>
                <c:pt idx="216">
                  <c:v>921.50099999999998</c:v>
                </c:pt>
                <c:pt idx="217">
                  <c:v>924.22699999999998</c:v>
                </c:pt>
                <c:pt idx="218">
                  <c:v>932.322</c:v>
                </c:pt>
                <c:pt idx="219">
                  <c:v>934.97</c:v>
                </c:pt>
                <c:pt idx="220">
                  <c:v>939.44399999999996</c:v>
                </c:pt>
                <c:pt idx="221">
                  <c:v>945.16800000000001</c:v>
                </c:pt>
                <c:pt idx="222">
                  <c:v>946.40899999999999</c:v>
                </c:pt>
                <c:pt idx="223">
                  <c:v>959.49199999999996</c:v>
                </c:pt>
                <c:pt idx="224">
                  <c:v>985.77800000000002</c:v>
                </c:pt>
                <c:pt idx="225">
                  <c:v>995.19399999999996</c:v>
                </c:pt>
                <c:pt idx="226">
                  <c:v>1023.33</c:v>
                </c:pt>
                <c:pt idx="227">
                  <c:v>1024.329</c:v>
                </c:pt>
                <c:pt idx="228">
                  <c:v>1051.329</c:v>
                </c:pt>
                <c:pt idx="229">
                  <c:v>1055.5920000000001</c:v>
                </c:pt>
                <c:pt idx="230">
                  <c:v>1068.1389999999999</c:v>
                </c:pt>
                <c:pt idx="231">
                  <c:v>1086.817</c:v>
                </c:pt>
                <c:pt idx="232">
                  <c:v>1114.222</c:v>
                </c:pt>
                <c:pt idx="233">
                  <c:v>1246.4159999999999</c:v>
                </c:pt>
                <c:pt idx="234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7ED-43E5-B22B-0796F83B2C71}"/>
            </c:ext>
          </c:extLst>
        </c:ser>
        <c:ser>
          <c:idx val="8"/>
          <c:order val="8"/>
          <c:spPr>
            <a:ln w="28575" cap="rnd">
              <a:solidFill>
                <a:schemeClr val="accent5">
                  <a:tint val="9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4x4'!$B$10:$IQ$10</c:f>
              <c:numCache>
                <c:formatCode>General</c:formatCode>
                <c:ptCount val="250"/>
                <c:pt idx="0">
                  <c:v>87.936000000000007</c:v>
                </c:pt>
                <c:pt idx="1">
                  <c:v>96.337999999999994</c:v>
                </c:pt>
                <c:pt idx="2">
                  <c:v>100.759</c:v>
                </c:pt>
                <c:pt idx="3">
                  <c:v>107.617</c:v>
                </c:pt>
                <c:pt idx="4">
                  <c:v>115.452</c:v>
                </c:pt>
                <c:pt idx="5">
                  <c:v>122.431</c:v>
                </c:pt>
                <c:pt idx="6">
                  <c:v>132.47399999999999</c:v>
                </c:pt>
                <c:pt idx="7">
                  <c:v>149.24700000000001</c:v>
                </c:pt>
                <c:pt idx="8">
                  <c:v>158.69</c:v>
                </c:pt>
                <c:pt idx="9">
                  <c:v>159.88900000000001</c:v>
                </c:pt>
                <c:pt idx="10">
                  <c:v>178.096</c:v>
                </c:pt>
                <c:pt idx="11">
                  <c:v>183.624</c:v>
                </c:pt>
                <c:pt idx="12">
                  <c:v>185.40799999999999</c:v>
                </c:pt>
                <c:pt idx="13">
                  <c:v>198.37</c:v>
                </c:pt>
                <c:pt idx="14">
                  <c:v>198.37799999999999</c:v>
                </c:pt>
                <c:pt idx="15">
                  <c:v>199.786</c:v>
                </c:pt>
                <c:pt idx="16">
                  <c:v>201.542</c:v>
                </c:pt>
                <c:pt idx="17">
                  <c:v>204.309</c:v>
                </c:pt>
                <c:pt idx="18">
                  <c:v>207.57599999999999</c:v>
                </c:pt>
                <c:pt idx="19">
                  <c:v>209.33600000000001</c:v>
                </c:pt>
                <c:pt idx="20">
                  <c:v>213.19900000000001</c:v>
                </c:pt>
                <c:pt idx="21">
                  <c:v>214.75299999999999</c:v>
                </c:pt>
                <c:pt idx="22">
                  <c:v>217.292</c:v>
                </c:pt>
                <c:pt idx="23">
                  <c:v>225.315</c:v>
                </c:pt>
                <c:pt idx="24">
                  <c:v>225.364</c:v>
                </c:pt>
                <c:pt idx="25">
                  <c:v>230.238</c:v>
                </c:pt>
                <c:pt idx="26">
                  <c:v>236.96600000000001</c:v>
                </c:pt>
                <c:pt idx="27">
                  <c:v>239.447</c:v>
                </c:pt>
                <c:pt idx="28">
                  <c:v>239.93199999999999</c:v>
                </c:pt>
                <c:pt idx="29">
                  <c:v>240.04900000000001</c:v>
                </c:pt>
                <c:pt idx="30">
                  <c:v>241.626</c:v>
                </c:pt>
                <c:pt idx="31">
                  <c:v>246.345</c:v>
                </c:pt>
                <c:pt idx="32">
                  <c:v>248.90600000000001</c:v>
                </c:pt>
                <c:pt idx="33">
                  <c:v>252.71700000000001</c:v>
                </c:pt>
                <c:pt idx="34">
                  <c:v>255.24299999999999</c:v>
                </c:pt>
                <c:pt idx="35">
                  <c:v>255.83699999999999</c:v>
                </c:pt>
                <c:pt idx="36">
                  <c:v>256.66300000000001</c:v>
                </c:pt>
                <c:pt idx="37">
                  <c:v>260.10599999999999</c:v>
                </c:pt>
                <c:pt idx="38">
                  <c:v>261.238</c:v>
                </c:pt>
                <c:pt idx="39">
                  <c:v>266.286</c:v>
                </c:pt>
                <c:pt idx="40">
                  <c:v>267.20699999999999</c:v>
                </c:pt>
                <c:pt idx="41">
                  <c:v>272.86799999999999</c:v>
                </c:pt>
                <c:pt idx="42">
                  <c:v>274.291</c:v>
                </c:pt>
                <c:pt idx="43">
                  <c:v>276.072</c:v>
                </c:pt>
                <c:pt idx="44">
                  <c:v>277.25700000000001</c:v>
                </c:pt>
                <c:pt idx="45">
                  <c:v>277.678</c:v>
                </c:pt>
                <c:pt idx="46">
                  <c:v>280.49299999999999</c:v>
                </c:pt>
                <c:pt idx="47">
                  <c:v>284.45</c:v>
                </c:pt>
                <c:pt idx="48">
                  <c:v>285.36399999999998</c:v>
                </c:pt>
                <c:pt idx="49">
                  <c:v>287.78899999999999</c:v>
                </c:pt>
                <c:pt idx="50">
                  <c:v>295.50099999999998</c:v>
                </c:pt>
                <c:pt idx="51">
                  <c:v>295.69600000000003</c:v>
                </c:pt>
                <c:pt idx="52">
                  <c:v>301.71600000000001</c:v>
                </c:pt>
                <c:pt idx="53">
                  <c:v>302.00400000000002</c:v>
                </c:pt>
                <c:pt idx="54">
                  <c:v>302.14299999999997</c:v>
                </c:pt>
                <c:pt idx="55">
                  <c:v>302.70800000000003</c:v>
                </c:pt>
                <c:pt idx="56">
                  <c:v>303.02</c:v>
                </c:pt>
                <c:pt idx="57">
                  <c:v>303.88299999999998</c:v>
                </c:pt>
                <c:pt idx="58">
                  <c:v>305.048</c:v>
                </c:pt>
                <c:pt idx="59">
                  <c:v>305.43</c:v>
                </c:pt>
                <c:pt idx="60">
                  <c:v>309.51499999999999</c:v>
                </c:pt>
                <c:pt idx="61">
                  <c:v>310.07299999999998</c:v>
                </c:pt>
                <c:pt idx="62">
                  <c:v>314.20699999999999</c:v>
                </c:pt>
                <c:pt idx="63">
                  <c:v>317.05799999999999</c:v>
                </c:pt>
                <c:pt idx="64">
                  <c:v>317.08499999999998</c:v>
                </c:pt>
                <c:pt idx="65">
                  <c:v>320.95600000000002</c:v>
                </c:pt>
                <c:pt idx="66">
                  <c:v>322.27600000000001</c:v>
                </c:pt>
                <c:pt idx="67">
                  <c:v>323.01499999999999</c:v>
                </c:pt>
                <c:pt idx="68">
                  <c:v>323.89100000000002</c:v>
                </c:pt>
                <c:pt idx="69">
                  <c:v>326.065</c:v>
                </c:pt>
                <c:pt idx="70">
                  <c:v>331.35599999999999</c:v>
                </c:pt>
                <c:pt idx="71">
                  <c:v>331.77100000000002</c:v>
                </c:pt>
                <c:pt idx="72">
                  <c:v>332.00799999999998</c:v>
                </c:pt>
                <c:pt idx="73">
                  <c:v>335.02100000000002</c:v>
                </c:pt>
                <c:pt idx="74">
                  <c:v>336.90499999999997</c:v>
                </c:pt>
                <c:pt idx="75">
                  <c:v>337.36399999999998</c:v>
                </c:pt>
                <c:pt idx="76">
                  <c:v>337.52199999999999</c:v>
                </c:pt>
                <c:pt idx="77">
                  <c:v>341.09899999999999</c:v>
                </c:pt>
                <c:pt idx="78">
                  <c:v>342.06</c:v>
                </c:pt>
                <c:pt idx="79">
                  <c:v>342.755</c:v>
                </c:pt>
                <c:pt idx="80">
                  <c:v>345.113</c:v>
                </c:pt>
                <c:pt idx="81">
                  <c:v>350.90600000000001</c:v>
                </c:pt>
                <c:pt idx="82">
                  <c:v>351.45100000000002</c:v>
                </c:pt>
                <c:pt idx="83">
                  <c:v>354.07900000000001</c:v>
                </c:pt>
                <c:pt idx="84">
                  <c:v>357.72399999999999</c:v>
                </c:pt>
                <c:pt idx="85">
                  <c:v>358.255</c:v>
                </c:pt>
                <c:pt idx="86">
                  <c:v>359.62400000000002</c:v>
                </c:pt>
                <c:pt idx="87">
                  <c:v>362.90300000000002</c:v>
                </c:pt>
                <c:pt idx="88">
                  <c:v>363.46800000000002</c:v>
                </c:pt>
                <c:pt idx="89">
                  <c:v>364.18799999999999</c:v>
                </c:pt>
                <c:pt idx="90">
                  <c:v>365.80200000000002</c:v>
                </c:pt>
                <c:pt idx="91">
                  <c:v>366.20100000000002</c:v>
                </c:pt>
                <c:pt idx="92">
                  <c:v>366.59</c:v>
                </c:pt>
                <c:pt idx="93">
                  <c:v>374.41300000000001</c:v>
                </c:pt>
                <c:pt idx="94">
                  <c:v>374.5</c:v>
                </c:pt>
                <c:pt idx="95">
                  <c:v>375.28399999999999</c:v>
                </c:pt>
                <c:pt idx="96">
                  <c:v>379.94499999999999</c:v>
                </c:pt>
                <c:pt idx="97">
                  <c:v>380.45299999999997</c:v>
                </c:pt>
                <c:pt idx="98">
                  <c:v>383.27199999999999</c:v>
                </c:pt>
                <c:pt idx="99">
                  <c:v>383.36399999999998</c:v>
                </c:pt>
                <c:pt idx="100">
                  <c:v>386.03699999999998</c:v>
                </c:pt>
                <c:pt idx="101">
                  <c:v>390.24</c:v>
                </c:pt>
                <c:pt idx="102">
                  <c:v>390.46100000000001</c:v>
                </c:pt>
                <c:pt idx="103">
                  <c:v>395.63400000000001</c:v>
                </c:pt>
                <c:pt idx="104">
                  <c:v>396.26799999999997</c:v>
                </c:pt>
                <c:pt idx="105">
                  <c:v>396.63499999999999</c:v>
                </c:pt>
                <c:pt idx="106">
                  <c:v>403.05799999999999</c:v>
                </c:pt>
                <c:pt idx="107">
                  <c:v>405.661</c:v>
                </c:pt>
                <c:pt idx="108">
                  <c:v>405.95</c:v>
                </c:pt>
                <c:pt idx="109">
                  <c:v>409.36900000000003</c:v>
                </c:pt>
                <c:pt idx="110">
                  <c:v>410.16899999999998</c:v>
                </c:pt>
                <c:pt idx="111">
                  <c:v>410.32400000000001</c:v>
                </c:pt>
                <c:pt idx="112">
                  <c:v>410.97199999999998</c:v>
                </c:pt>
                <c:pt idx="113">
                  <c:v>413.26299999999998</c:v>
                </c:pt>
                <c:pt idx="114">
                  <c:v>414.22500000000002</c:v>
                </c:pt>
                <c:pt idx="115">
                  <c:v>414.87700000000001</c:v>
                </c:pt>
                <c:pt idx="116">
                  <c:v>416.35300000000001</c:v>
                </c:pt>
                <c:pt idx="117">
                  <c:v>416.75099999999998</c:v>
                </c:pt>
                <c:pt idx="118">
                  <c:v>418.89800000000002</c:v>
                </c:pt>
                <c:pt idx="119">
                  <c:v>419.827</c:v>
                </c:pt>
                <c:pt idx="120">
                  <c:v>420.61399999999998</c:v>
                </c:pt>
                <c:pt idx="121">
                  <c:v>423.02699999999999</c:v>
                </c:pt>
                <c:pt idx="122">
                  <c:v>426.72699999999998</c:v>
                </c:pt>
                <c:pt idx="123">
                  <c:v>430.6</c:v>
                </c:pt>
                <c:pt idx="124">
                  <c:v>430.87700000000001</c:v>
                </c:pt>
                <c:pt idx="125">
                  <c:v>433.637</c:v>
                </c:pt>
                <c:pt idx="126">
                  <c:v>433.786</c:v>
                </c:pt>
                <c:pt idx="127">
                  <c:v>434.02199999999999</c:v>
                </c:pt>
                <c:pt idx="128">
                  <c:v>436.65</c:v>
                </c:pt>
                <c:pt idx="129">
                  <c:v>440.24900000000002</c:v>
                </c:pt>
                <c:pt idx="130">
                  <c:v>440.721</c:v>
                </c:pt>
                <c:pt idx="131">
                  <c:v>441.36900000000003</c:v>
                </c:pt>
                <c:pt idx="132">
                  <c:v>442.90499999999997</c:v>
                </c:pt>
                <c:pt idx="133">
                  <c:v>447.95800000000003</c:v>
                </c:pt>
                <c:pt idx="134">
                  <c:v>453.411</c:v>
                </c:pt>
                <c:pt idx="135">
                  <c:v>454.399</c:v>
                </c:pt>
                <c:pt idx="136">
                  <c:v>455.14600000000002</c:v>
                </c:pt>
                <c:pt idx="137">
                  <c:v>455.43400000000003</c:v>
                </c:pt>
                <c:pt idx="138">
                  <c:v>455.517</c:v>
                </c:pt>
                <c:pt idx="139">
                  <c:v>455.87599999999998</c:v>
                </c:pt>
                <c:pt idx="140">
                  <c:v>460.21</c:v>
                </c:pt>
                <c:pt idx="141">
                  <c:v>461.63</c:v>
                </c:pt>
                <c:pt idx="142">
                  <c:v>461.98200000000003</c:v>
                </c:pt>
                <c:pt idx="143">
                  <c:v>462.517</c:v>
                </c:pt>
                <c:pt idx="144">
                  <c:v>465.85700000000003</c:v>
                </c:pt>
                <c:pt idx="145">
                  <c:v>468.05700000000002</c:v>
                </c:pt>
                <c:pt idx="146">
                  <c:v>473.99299999999999</c:v>
                </c:pt>
                <c:pt idx="147">
                  <c:v>476.41800000000001</c:v>
                </c:pt>
                <c:pt idx="148">
                  <c:v>477.899</c:v>
                </c:pt>
                <c:pt idx="149">
                  <c:v>481.26100000000002</c:v>
                </c:pt>
                <c:pt idx="150">
                  <c:v>482.97800000000001</c:v>
                </c:pt>
                <c:pt idx="151">
                  <c:v>484.30200000000002</c:v>
                </c:pt>
                <c:pt idx="152">
                  <c:v>486.49700000000001</c:v>
                </c:pt>
                <c:pt idx="153">
                  <c:v>488.05900000000003</c:v>
                </c:pt>
                <c:pt idx="154">
                  <c:v>488.23099999999999</c:v>
                </c:pt>
                <c:pt idx="155">
                  <c:v>489.56</c:v>
                </c:pt>
                <c:pt idx="156">
                  <c:v>493.17899999999997</c:v>
                </c:pt>
                <c:pt idx="157">
                  <c:v>493.98500000000001</c:v>
                </c:pt>
                <c:pt idx="158">
                  <c:v>495.39800000000002</c:v>
                </c:pt>
                <c:pt idx="159">
                  <c:v>498.928</c:v>
                </c:pt>
                <c:pt idx="160">
                  <c:v>505.16899999999998</c:v>
                </c:pt>
                <c:pt idx="161">
                  <c:v>505.90499999999997</c:v>
                </c:pt>
                <c:pt idx="162">
                  <c:v>508.84199999999998</c:v>
                </c:pt>
                <c:pt idx="163">
                  <c:v>511.67899999999997</c:v>
                </c:pt>
                <c:pt idx="164">
                  <c:v>512.61900000000003</c:v>
                </c:pt>
                <c:pt idx="165">
                  <c:v>515.529</c:v>
                </c:pt>
                <c:pt idx="166">
                  <c:v>516.27499999999998</c:v>
                </c:pt>
                <c:pt idx="167">
                  <c:v>517.27800000000002</c:v>
                </c:pt>
                <c:pt idx="168">
                  <c:v>518.37699999999995</c:v>
                </c:pt>
                <c:pt idx="169">
                  <c:v>520.56700000000001</c:v>
                </c:pt>
                <c:pt idx="170">
                  <c:v>523.404</c:v>
                </c:pt>
                <c:pt idx="171">
                  <c:v>525.80100000000004</c:v>
                </c:pt>
                <c:pt idx="172">
                  <c:v>526.18200000000002</c:v>
                </c:pt>
                <c:pt idx="173">
                  <c:v>526.93200000000002</c:v>
                </c:pt>
                <c:pt idx="174">
                  <c:v>527.41600000000005</c:v>
                </c:pt>
                <c:pt idx="175">
                  <c:v>527.625</c:v>
                </c:pt>
                <c:pt idx="176">
                  <c:v>530.67600000000004</c:v>
                </c:pt>
                <c:pt idx="177">
                  <c:v>530.99300000000005</c:v>
                </c:pt>
                <c:pt idx="178">
                  <c:v>538.78599999999994</c:v>
                </c:pt>
                <c:pt idx="179">
                  <c:v>539.46600000000001</c:v>
                </c:pt>
                <c:pt idx="180">
                  <c:v>541.69399999999996</c:v>
                </c:pt>
                <c:pt idx="181">
                  <c:v>544.62599999999998</c:v>
                </c:pt>
                <c:pt idx="182">
                  <c:v>545.34299999999996</c:v>
                </c:pt>
                <c:pt idx="183">
                  <c:v>547.20399999999995</c:v>
                </c:pt>
                <c:pt idx="184">
                  <c:v>550.03300000000002</c:v>
                </c:pt>
                <c:pt idx="185">
                  <c:v>550.50300000000004</c:v>
                </c:pt>
                <c:pt idx="186">
                  <c:v>552.28300000000002</c:v>
                </c:pt>
                <c:pt idx="187">
                  <c:v>556.476</c:v>
                </c:pt>
                <c:pt idx="188">
                  <c:v>560.95399999999995</c:v>
                </c:pt>
                <c:pt idx="189">
                  <c:v>567.35</c:v>
                </c:pt>
                <c:pt idx="190">
                  <c:v>568.79200000000003</c:v>
                </c:pt>
                <c:pt idx="191">
                  <c:v>570.19200000000001</c:v>
                </c:pt>
                <c:pt idx="192">
                  <c:v>571.81399999999996</c:v>
                </c:pt>
                <c:pt idx="193">
                  <c:v>571.96600000000001</c:v>
                </c:pt>
                <c:pt idx="194">
                  <c:v>575.00400000000002</c:v>
                </c:pt>
                <c:pt idx="195">
                  <c:v>581.85299999999995</c:v>
                </c:pt>
                <c:pt idx="196">
                  <c:v>583.41399999999999</c:v>
                </c:pt>
                <c:pt idx="197">
                  <c:v>583.63400000000001</c:v>
                </c:pt>
                <c:pt idx="198">
                  <c:v>586.05499999999995</c:v>
                </c:pt>
                <c:pt idx="199">
                  <c:v>588.37199999999996</c:v>
                </c:pt>
                <c:pt idx="200">
                  <c:v>595.41</c:v>
                </c:pt>
                <c:pt idx="201">
                  <c:v>596.02700000000004</c:v>
                </c:pt>
                <c:pt idx="202">
                  <c:v>597.60400000000004</c:v>
                </c:pt>
                <c:pt idx="203">
                  <c:v>597.65</c:v>
                </c:pt>
                <c:pt idx="204">
                  <c:v>599.32799999999997</c:v>
                </c:pt>
                <c:pt idx="205">
                  <c:v>600.63699999999994</c:v>
                </c:pt>
                <c:pt idx="206">
                  <c:v>601.03399999999999</c:v>
                </c:pt>
                <c:pt idx="207">
                  <c:v>604.60400000000004</c:v>
                </c:pt>
                <c:pt idx="208">
                  <c:v>612.25300000000004</c:v>
                </c:pt>
                <c:pt idx="209">
                  <c:v>612.43799999999999</c:v>
                </c:pt>
                <c:pt idx="210">
                  <c:v>613.83399999999995</c:v>
                </c:pt>
                <c:pt idx="211">
                  <c:v>628.31100000000004</c:v>
                </c:pt>
                <c:pt idx="212">
                  <c:v>639.76499999999999</c:v>
                </c:pt>
                <c:pt idx="213">
                  <c:v>643.59100000000001</c:v>
                </c:pt>
                <c:pt idx="214">
                  <c:v>644.34299999999996</c:v>
                </c:pt>
                <c:pt idx="215">
                  <c:v>645.14200000000005</c:v>
                </c:pt>
                <c:pt idx="216">
                  <c:v>661.428</c:v>
                </c:pt>
                <c:pt idx="217">
                  <c:v>666.74199999999996</c:v>
                </c:pt>
                <c:pt idx="218">
                  <c:v>669.16800000000001</c:v>
                </c:pt>
                <c:pt idx="219">
                  <c:v>676.09</c:v>
                </c:pt>
                <c:pt idx="220">
                  <c:v>679.82299999999998</c:v>
                </c:pt>
                <c:pt idx="221">
                  <c:v>680.61099999999999</c:v>
                </c:pt>
                <c:pt idx="222">
                  <c:v>687.76199999999994</c:v>
                </c:pt>
                <c:pt idx="223">
                  <c:v>688.00400000000002</c:v>
                </c:pt>
                <c:pt idx="224">
                  <c:v>688.17700000000002</c:v>
                </c:pt>
                <c:pt idx="225">
                  <c:v>694.41800000000001</c:v>
                </c:pt>
                <c:pt idx="226">
                  <c:v>704.99199999999996</c:v>
                </c:pt>
                <c:pt idx="227">
                  <c:v>710.99900000000002</c:v>
                </c:pt>
                <c:pt idx="228">
                  <c:v>725.30700000000002</c:v>
                </c:pt>
                <c:pt idx="229">
                  <c:v>729.61699999999996</c:v>
                </c:pt>
                <c:pt idx="230">
                  <c:v>773.495</c:v>
                </c:pt>
                <c:pt idx="231">
                  <c:v>778.76499999999999</c:v>
                </c:pt>
                <c:pt idx="232">
                  <c:v>790.33799999999997</c:v>
                </c:pt>
                <c:pt idx="233">
                  <c:v>796.03599999999994</c:v>
                </c:pt>
                <c:pt idx="234">
                  <c:v>801.803</c:v>
                </c:pt>
                <c:pt idx="235">
                  <c:v>809.601</c:v>
                </c:pt>
                <c:pt idx="236">
                  <c:v>828.26400000000001</c:v>
                </c:pt>
                <c:pt idx="237">
                  <c:v>830.56100000000004</c:v>
                </c:pt>
                <c:pt idx="238">
                  <c:v>836.11500000000001</c:v>
                </c:pt>
                <c:pt idx="239">
                  <c:v>868.25099999999998</c:v>
                </c:pt>
                <c:pt idx="240">
                  <c:v>876.63300000000004</c:v>
                </c:pt>
                <c:pt idx="241">
                  <c:v>898.72500000000002</c:v>
                </c:pt>
                <c:pt idx="242">
                  <c:v>900.10799999999995</c:v>
                </c:pt>
                <c:pt idx="243">
                  <c:v>911.12199999999996</c:v>
                </c:pt>
                <c:pt idx="244">
                  <c:v>931.85199999999998</c:v>
                </c:pt>
                <c:pt idx="245">
                  <c:v>957.65899999999999</c:v>
                </c:pt>
                <c:pt idx="246">
                  <c:v>983.83799999999997</c:v>
                </c:pt>
                <c:pt idx="247">
                  <c:v>1004.947</c:v>
                </c:pt>
                <c:pt idx="248">
                  <c:v>1172.0550000000001</c:v>
                </c:pt>
                <c:pt idx="249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7ED-43E5-B22B-0796F83B2C71}"/>
            </c:ext>
          </c:extLst>
        </c:ser>
        <c:ser>
          <c:idx val="9"/>
          <c:order val="9"/>
          <c:spPr>
            <a:ln w="28575" cap="rnd">
              <a:solidFill>
                <a:schemeClr val="accent5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4x4'!$B$11:$IQ$11</c:f>
              <c:numCache>
                <c:formatCode>General</c:formatCode>
                <c:ptCount val="250"/>
                <c:pt idx="0">
                  <c:v>46.103000000000002</c:v>
                </c:pt>
                <c:pt idx="1">
                  <c:v>63.676000000000002</c:v>
                </c:pt>
                <c:pt idx="2">
                  <c:v>82.36</c:v>
                </c:pt>
                <c:pt idx="3">
                  <c:v>95.751000000000005</c:v>
                </c:pt>
                <c:pt idx="4">
                  <c:v>96.695999999999998</c:v>
                </c:pt>
                <c:pt idx="5">
                  <c:v>106.4</c:v>
                </c:pt>
                <c:pt idx="6">
                  <c:v>113.173</c:v>
                </c:pt>
                <c:pt idx="7">
                  <c:v>114.446</c:v>
                </c:pt>
                <c:pt idx="8">
                  <c:v>123.15</c:v>
                </c:pt>
                <c:pt idx="9">
                  <c:v>125.886</c:v>
                </c:pt>
                <c:pt idx="10">
                  <c:v>128.02600000000001</c:v>
                </c:pt>
                <c:pt idx="11">
                  <c:v>132.26300000000001</c:v>
                </c:pt>
                <c:pt idx="12">
                  <c:v>143.511</c:v>
                </c:pt>
                <c:pt idx="13">
                  <c:v>145.71</c:v>
                </c:pt>
                <c:pt idx="14">
                  <c:v>163.95500000000001</c:v>
                </c:pt>
                <c:pt idx="15">
                  <c:v>164.99199999999999</c:v>
                </c:pt>
                <c:pt idx="16">
                  <c:v>165.161</c:v>
                </c:pt>
                <c:pt idx="17">
                  <c:v>166.31100000000001</c:v>
                </c:pt>
                <c:pt idx="18">
                  <c:v>169.65</c:v>
                </c:pt>
                <c:pt idx="19">
                  <c:v>170.28200000000001</c:v>
                </c:pt>
                <c:pt idx="20">
                  <c:v>174.37899999999999</c:v>
                </c:pt>
                <c:pt idx="21">
                  <c:v>176.90100000000001</c:v>
                </c:pt>
                <c:pt idx="22">
                  <c:v>180.48500000000001</c:v>
                </c:pt>
                <c:pt idx="23">
                  <c:v>184.23099999999999</c:v>
                </c:pt>
                <c:pt idx="24">
                  <c:v>186.726</c:v>
                </c:pt>
                <c:pt idx="25">
                  <c:v>188.03200000000001</c:v>
                </c:pt>
                <c:pt idx="26">
                  <c:v>188.44</c:v>
                </c:pt>
                <c:pt idx="27">
                  <c:v>188.494</c:v>
                </c:pt>
                <c:pt idx="28">
                  <c:v>192.048</c:v>
                </c:pt>
                <c:pt idx="29">
                  <c:v>197.41399999999999</c:v>
                </c:pt>
                <c:pt idx="30">
                  <c:v>197.93799999999999</c:v>
                </c:pt>
                <c:pt idx="31">
                  <c:v>201.12799999999999</c:v>
                </c:pt>
                <c:pt idx="32">
                  <c:v>201.13200000000001</c:v>
                </c:pt>
                <c:pt idx="33">
                  <c:v>203.012</c:v>
                </c:pt>
                <c:pt idx="34">
                  <c:v>203.31700000000001</c:v>
                </c:pt>
                <c:pt idx="35">
                  <c:v>205.42699999999999</c:v>
                </c:pt>
                <c:pt idx="36">
                  <c:v>209.10400000000001</c:v>
                </c:pt>
                <c:pt idx="37">
                  <c:v>209.25</c:v>
                </c:pt>
                <c:pt idx="38">
                  <c:v>209.548</c:v>
                </c:pt>
                <c:pt idx="39">
                  <c:v>212.922</c:v>
                </c:pt>
                <c:pt idx="40">
                  <c:v>216.08</c:v>
                </c:pt>
                <c:pt idx="41">
                  <c:v>216.33500000000001</c:v>
                </c:pt>
                <c:pt idx="42">
                  <c:v>217.88900000000001</c:v>
                </c:pt>
                <c:pt idx="43">
                  <c:v>219.91300000000001</c:v>
                </c:pt>
                <c:pt idx="44">
                  <c:v>222.63300000000001</c:v>
                </c:pt>
                <c:pt idx="45">
                  <c:v>224.744</c:v>
                </c:pt>
                <c:pt idx="46">
                  <c:v>226.303</c:v>
                </c:pt>
                <c:pt idx="47">
                  <c:v>230.482</c:v>
                </c:pt>
                <c:pt idx="48">
                  <c:v>235.53200000000001</c:v>
                </c:pt>
                <c:pt idx="49">
                  <c:v>236.84399999999999</c:v>
                </c:pt>
                <c:pt idx="50">
                  <c:v>237.904</c:v>
                </c:pt>
                <c:pt idx="51">
                  <c:v>237.96899999999999</c:v>
                </c:pt>
                <c:pt idx="52">
                  <c:v>238.535</c:v>
                </c:pt>
                <c:pt idx="53">
                  <c:v>238.80199999999999</c:v>
                </c:pt>
                <c:pt idx="54">
                  <c:v>242.61</c:v>
                </c:pt>
                <c:pt idx="55">
                  <c:v>248.61199999999999</c:v>
                </c:pt>
                <c:pt idx="56">
                  <c:v>250.751</c:v>
                </c:pt>
                <c:pt idx="57">
                  <c:v>252.822</c:v>
                </c:pt>
                <c:pt idx="58">
                  <c:v>253.92599999999999</c:v>
                </c:pt>
                <c:pt idx="59">
                  <c:v>253.964</c:v>
                </c:pt>
                <c:pt idx="60">
                  <c:v>254.46700000000001</c:v>
                </c:pt>
                <c:pt idx="61">
                  <c:v>257.74599999999998</c:v>
                </c:pt>
                <c:pt idx="62">
                  <c:v>258.68799999999999</c:v>
                </c:pt>
                <c:pt idx="63">
                  <c:v>260.22300000000001</c:v>
                </c:pt>
                <c:pt idx="64">
                  <c:v>260.31</c:v>
                </c:pt>
                <c:pt idx="65">
                  <c:v>264.36399999999998</c:v>
                </c:pt>
                <c:pt idx="66">
                  <c:v>265.57600000000002</c:v>
                </c:pt>
                <c:pt idx="67">
                  <c:v>265.745</c:v>
                </c:pt>
                <c:pt idx="68">
                  <c:v>266.86900000000003</c:v>
                </c:pt>
                <c:pt idx="69">
                  <c:v>266.99400000000003</c:v>
                </c:pt>
                <c:pt idx="70">
                  <c:v>267.19499999999999</c:v>
                </c:pt>
                <c:pt idx="71">
                  <c:v>268.07600000000002</c:v>
                </c:pt>
                <c:pt idx="72">
                  <c:v>272.28199999999998</c:v>
                </c:pt>
                <c:pt idx="73">
                  <c:v>275.18799999999999</c:v>
                </c:pt>
                <c:pt idx="74">
                  <c:v>275.44</c:v>
                </c:pt>
                <c:pt idx="75">
                  <c:v>278.11900000000003</c:v>
                </c:pt>
                <c:pt idx="76">
                  <c:v>278.98599999999999</c:v>
                </c:pt>
                <c:pt idx="77">
                  <c:v>279.08199999999999</c:v>
                </c:pt>
                <c:pt idx="78">
                  <c:v>280.584</c:v>
                </c:pt>
                <c:pt idx="79">
                  <c:v>281.58199999999999</c:v>
                </c:pt>
                <c:pt idx="80">
                  <c:v>284.089</c:v>
                </c:pt>
                <c:pt idx="81">
                  <c:v>287.11900000000003</c:v>
                </c:pt>
                <c:pt idx="82">
                  <c:v>287.97800000000001</c:v>
                </c:pt>
                <c:pt idx="83">
                  <c:v>288.459</c:v>
                </c:pt>
                <c:pt idx="84">
                  <c:v>288.95100000000002</c:v>
                </c:pt>
                <c:pt idx="85">
                  <c:v>289.08699999999999</c:v>
                </c:pt>
                <c:pt idx="86">
                  <c:v>290.05799999999999</c:v>
                </c:pt>
                <c:pt idx="87">
                  <c:v>290.45299999999997</c:v>
                </c:pt>
                <c:pt idx="88">
                  <c:v>291.11</c:v>
                </c:pt>
                <c:pt idx="89">
                  <c:v>291.65199999999999</c:v>
                </c:pt>
                <c:pt idx="90">
                  <c:v>292.964</c:v>
                </c:pt>
                <c:pt idx="91">
                  <c:v>294.01100000000002</c:v>
                </c:pt>
                <c:pt idx="92">
                  <c:v>295.48200000000003</c:v>
                </c:pt>
                <c:pt idx="93">
                  <c:v>296.88900000000001</c:v>
                </c:pt>
                <c:pt idx="94">
                  <c:v>297.98</c:v>
                </c:pt>
                <c:pt idx="95">
                  <c:v>299.43700000000001</c:v>
                </c:pt>
                <c:pt idx="96">
                  <c:v>301.47000000000003</c:v>
                </c:pt>
                <c:pt idx="97">
                  <c:v>304.35599999999999</c:v>
                </c:pt>
                <c:pt idx="98">
                  <c:v>307.43700000000001</c:v>
                </c:pt>
                <c:pt idx="99">
                  <c:v>308.59899999999999</c:v>
                </c:pt>
                <c:pt idx="100">
                  <c:v>309.303</c:v>
                </c:pt>
                <c:pt idx="101">
                  <c:v>310.072</c:v>
                </c:pt>
                <c:pt idx="102">
                  <c:v>310.28699999999998</c:v>
                </c:pt>
                <c:pt idx="103">
                  <c:v>311.36500000000001</c:v>
                </c:pt>
                <c:pt idx="104">
                  <c:v>311.714</c:v>
                </c:pt>
                <c:pt idx="105">
                  <c:v>313.065</c:v>
                </c:pt>
                <c:pt idx="106">
                  <c:v>313.95400000000001</c:v>
                </c:pt>
                <c:pt idx="107">
                  <c:v>314.47199999999998</c:v>
                </c:pt>
                <c:pt idx="108">
                  <c:v>315.93299999999999</c:v>
                </c:pt>
                <c:pt idx="109">
                  <c:v>316.62599999999998</c:v>
                </c:pt>
                <c:pt idx="110">
                  <c:v>319.13200000000001</c:v>
                </c:pt>
                <c:pt idx="111">
                  <c:v>320.89100000000002</c:v>
                </c:pt>
                <c:pt idx="112">
                  <c:v>321.16300000000001</c:v>
                </c:pt>
                <c:pt idx="113">
                  <c:v>323.553</c:v>
                </c:pt>
                <c:pt idx="114">
                  <c:v>323.88200000000001</c:v>
                </c:pt>
                <c:pt idx="115">
                  <c:v>331.25599999999997</c:v>
                </c:pt>
                <c:pt idx="116">
                  <c:v>336.02499999999998</c:v>
                </c:pt>
                <c:pt idx="117">
                  <c:v>339.57799999999997</c:v>
                </c:pt>
                <c:pt idx="118">
                  <c:v>340.87</c:v>
                </c:pt>
                <c:pt idx="119">
                  <c:v>342.14499999999998</c:v>
                </c:pt>
                <c:pt idx="120">
                  <c:v>348.322</c:v>
                </c:pt>
                <c:pt idx="121">
                  <c:v>349.82499999999999</c:v>
                </c:pt>
                <c:pt idx="122">
                  <c:v>350.173</c:v>
                </c:pt>
                <c:pt idx="123">
                  <c:v>350.97199999999998</c:v>
                </c:pt>
                <c:pt idx="124">
                  <c:v>354.76</c:v>
                </c:pt>
                <c:pt idx="125">
                  <c:v>356.63900000000001</c:v>
                </c:pt>
                <c:pt idx="126">
                  <c:v>361.49</c:v>
                </c:pt>
                <c:pt idx="127">
                  <c:v>362.161</c:v>
                </c:pt>
                <c:pt idx="128">
                  <c:v>363.26600000000002</c:v>
                </c:pt>
                <c:pt idx="129">
                  <c:v>364.57400000000001</c:v>
                </c:pt>
                <c:pt idx="130">
                  <c:v>365.39499999999998</c:v>
                </c:pt>
                <c:pt idx="131">
                  <c:v>365.58</c:v>
                </c:pt>
                <c:pt idx="132">
                  <c:v>365.82299999999998</c:v>
                </c:pt>
                <c:pt idx="133">
                  <c:v>366.50299999999999</c:v>
                </c:pt>
                <c:pt idx="134">
                  <c:v>368.35899999999998</c:v>
                </c:pt>
                <c:pt idx="135">
                  <c:v>369.238</c:v>
                </c:pt>
                <c:pt idx="136">
                  <c:v>371.95100000000002</c:v>
                </c:pt>
                <c:pt idx="137">
                  <c:v>373.70800000000003</c:v>
                </c:pt>
                <c:pt idx="138">
                  <c:v>377.35500000000002</c:v>
                </c:pt>
                <c:pt idx="139">
                  <c:v>377.59699999999998</c:v>
                </c:pt>
                <c:pt idx="140">
                  <c:v>378.21899999999999</c:v>
                </c:pt>
                <c:pt idx="141">
                  <c:v>378.54899999999998</c:v>
                </c:pt>
                <c:pt idx="142">
                  <c:v>379.00099999999998</c:v>
                </c:pt>
                <c:pt idx="143">
                  <c:v>380.73200000000003</c:v>
                </c:pt>
                <c:pt idx="144">
                  <c:v>383.488</c:v>
                </c:pt>
                <c:pt idx="145">
                  <c:v>384.15800000000002</c:v>
                </c:pt>
                <c:pt idx="146">
                  <c:v>385.95699999999999</c:v>
                </c:pt>
                <c:pt idx="147">
                  <c:v>387.16699999999997</c:v>
                </c:pt>
                <c:pt idx="148">
                  <c:v>388.23899999999998</c:v>
                </c:pt>
                <c:pt idx="149">
                  <c:v>390.79899999999998</c:v>
                </c:pt>
                <c:pt idx="150">
                  <c:v>392.88499999999999</c:v>
                </c:pt>
                <c:pt idx="151">
                  <c:v>393.77499999999998</c:v>
                </c:pt>
                <c:pt idx="152">
                  <c:v>393.99</c:v>
                </c:pt>
                <c:pt idx="153">
                  <c:v>404.01100000000002</c:v>
                </c:pt>
                <c:pt idx="154">
                  <c:v>404.91399999999999</c:v>
                </c:pt>
                <c:pt idx="155">
                  <c:v>405.60899999999998</c:v>
                </c:pt>
                <c:pt idx="156">
                  <c:v>406.46100000000001</c:v>
                </c:pt>
                <c:pt idx="157">
                  <c:v>407.863</c:v>
                </c:pt>
                <c:pt idx="158">
                  <c:v>410.79599999999999</c:v>
                </c:pt>
                <c:pt idx="159">
                  <c:v>413.52100000000002</c:v>
                </c:pt>
                <c:pt idx="160">
                  <c:v>414.25799999999998</c:v>
                </c:pt>
                <c:pt idx="161">
                  <c:v>417.28100000000001</c:v>
                </c:pt>
                <c:pt idx="162">
                  <c:v>422.41500000000002</c:v>
                </c:pt>
                <c:pt idx="163">
                  <c:v>423.34899999999999</c:v>
                </c:pt>
                <c:pt idx="164">
                  <c:v>429.40300000000002</c:v>
                </c:pt>
                <c:pt idx="165">
                  <c:v>430.28100000000001</c:v>
                </c:pt>
                <c:pt idx="166">
                  <c:v>430.52</c:v>
                </c:pt>
                <c:pt idx="167">
                  <c:v>434.08600000000001</c:v>
                </c:pt>
                <c:pt idx="168">
                  <c:v>434.245</c:v>
                </c:pt>
                <c:pt idx="169">
                  <c:v>436.6</c:v>
                </c:pt>
                <c:pt idx="170">
                  <c:v>436.78399999999999</c:v>
                </c:pt>
                <c:pt idx="171">
                  <c:v>437.14299999999997</c:v>
                </c:pt>
                <c:pt idx="172">
                  <c:v>437.25099999999998</c:v>
                </c:pt>
                <c:pt idx="173">
                  <c:v>437.65199999999999</c:v>
                </c:pt>
                <c:pt idx="174">
                  <c:v>438.65600000000001</c:v>
                </c:pt>
                <c:pt idx="175">
                  <c:v>440.06099999999998</c:v>
                </c:pt>
                <c:pt idx="176">
                  <c:v>440.99299999999999</c:v>
                </c:pt>
                <c:pt idx="177">
                  <c:v>441.61</c:v>
                </c:pt>
                <c:pt idx="178">
                  <c:v>448.22199999999998</c:v>
                </c:pt>
                <c:pt idx="179">
                  <c:v>449.15499999999997</c:v>
                </c:pt>
                <c:pt idx="180">
                  <c:v>449.24799999999999</c:v>
                </c:pt>
                <c:pt idx="181">
                  <c:v>450.96499999999997</c:v>
                </c:pt>
                <c:pt idx="182">
                  <c:v>454.78300000000002</c:v>
                </c:pt>
                <c:pt idx="183">
                  <c:v>454.89699999999999</c:v>
                </c:pt>
                <c:pt idx="184">
                  <c:v>455.11</c:v>
                </c:pt>
                <c:pt idx="185">
                  <c:v>456.96600000000001</c:v>
                </c:pt>
                <c:pt idx="186">
                  <c:v>458.20400000000001</c:v>
                </c:pt>
                <c:pt idx="187">
                  <c:v>458.65300000000002</c:v>
                </c:pt>
                <c:pt idx="188">
                  <c:v>475.17399999999998</c:v>
                </c:pt>
                <c:pt idx="189">
                  <c:v>476.39400000000001</c:v>
                </c:pt>
                <c:pt idx="190">
                  <c:v>477.04899999999998</c:v>
                </c:pt>
                <c:pt idx="191">
                  <c:v>477.65600000000001</c:v>
                </c:pt>
                <c:pt idx="192">
                  <c:v>478</c:v>
                </c:pt>
                <c:pt idx="193">
                  <c:v>480.13</c:v>
                </c:pt>
                <c:pt idx="194">
                  <c:v>481.82900000000001</c:v>
                </c:pt>
                <c:pt idx="195">
                  <c:v>482.40100000000001</c:v>
                </c:pt>
                <c:pt idx="196">
                  <c:v>482.87700000000001</c:v>
                </c:pt>
                <c:pt idx="197">
                  <c:v>484.36200000000002</c:v>
                </c:pt>
                <c:pt idx="198">
                  <c:v>486.56900000000002</c:v>
                </c:pt>
                <c:pt idx="199">
                  <c:v>488.59399999999999</c:v>
                </c:pt>
                <c:pt idx="200">
                  <c:v>492.24200000000002</c:v>
                </c:pt>
                <c:pt idx="201">
                  <c:v>497.14</c:v>
                </c:pt>
                <c:pt idx="202">
                  <c:v>497.62900000000002</c:v>
                </c:pt>
                <c:pt idx="203">
                  <c:v>498.84500000000003</c:v>
                </c:pt>
                <c:pt idx="204">
                  <c:v>508.33300000000003</c:v>
                </c:pt>
                <c:pt idx="205">
                  <c:v>511.505</c:v>
                </c:pt>
                <c:pt idx="206">
                  <c:v>516.16999999999996</c:v>
                </c:pt>
                <c:pt idx="207">
                  <c:v>523.76099999999997</c:v>
                </c:pt>
                <c:pt idx="208">
                  <c:v>534.34699999999998</c:v>
                </c:pt>
                <c:pt idx="209">
                  <c:v>536.06100000000004</c:v>
                </c:pt>
                <c:pt idx="210">
                  <c:v>536.93299999999999</c:v>
                </c:pt>
                <c:pt idx="211">
                  <c:v>540.70699999999999</c:v>
                </c:pt>
                <c:pt idx="212">
                  <c:v>540.71699999999998</c:v>
                </c:pt>
                <c:pt idx="213">
                  <c:v>541.20899999999995</c:v>
                </c:pt>
                <c:pt idx="214">
                  <c:v>549.56899999999996</c:v>
                </c:pt>
                <c:pt idx="215">
                  <c:v>558.14300000000003</c:v>
                </c:pt>
                <c:pt idx="216">
                  <c:v>563.86699999999996</c:v>
                </c:pt>
                <c:pt idx="217">
                  <c:v>563.98400000000004</c:v>
                </c:pt>
                <c:pt idx="218">
                  <c:v>566.553</c:v>
                </c:pt>
                <c:pt idx="219">
                  <c:v>574.57100000000003</c:v>
                </c:pt>
                <c:pt idx="220">
                  <c:v>580.25099999999998</c:v>
                </c:pt>
                <c:pt idx="221">
                  <c:v>580.38099999999997</c:v>
                </c:pt>
                <c:pt idx="222">
                  <c:v>583.24699999999996</c:v>
                </c:pt>
                <c:pt idx="223">
                  <c:v>585.01199999999994</c:v>
                </c:pt>
                <c:pt idx="224">
                  <c:v>585.74699999999996</c:v>
                </c:pt>
                <c:pt idx="225">
                  <c:v>588.47500000000002</c:v>
                </c:pt>
                <c:pt idx="226">
                  <c:v>589.99300000000005</c:v>
                </c:pt>
                <c:pt idx="227">
                  <c:v>592.15099999999995</c:v>
                </c:pt>
                <c:pt idx="228">
                  <c:v>593.02499999999998</c:v>
                </c:pt>
                <c:pt idx="229">
                  <c:v>612.62099999999998</c:v>
                </c:pt>
                <c:pt idx="230">
                  <c:v>624.99199999999996</c:v>
                </c:pt>
                <c:pt idx="231">
                  <c:v>628.51900000000001</c:v>
                </c:pt>
                <c:pt idx="232">
                  <c:v>636.16399999999999</c:v>
                </c:pt>
                <c:pt idx="233">
                  <c:v>641.69200000000001</c:v>
                </c:pt>
                <c:pt idx="234">
                  <c:v>651.74400000000003</c:v>
                </c:pt>
                <c:pt idx="235">
                  <c:v>652.548</c:v>
                </c:pt>
                <c:pt idx="236">
                  <c:v>657.63099999999997</c:v>
                </c:pt>
                <c:pt idx="237">
                  <c:v>668.37300000000005</c:v>
                </c:pt>
                <c:pt idx="238">
                  <c:v>677.39200000000005</c:v>
                </c:pt>
                <c:pt idx="239">
                  <c:v>683.27</c:v>
                </c:pt>
                <c:pt idx="240">
                  <c:v>690.07500000000005</c:v>
                </c:pt>
                <c:pt idx="241">
                  <c:v>719.76099999999997</c:v>
                </c:pt>
                <c:pt idx="242">
                  <c:v>758.10500000000002</c:v>
                </c:pt>
                <c:pt idx="243">
                  <c:v>795.99099999999999</c:v>
                </c:pt>
                <c:pt idx="244">
                  <c:v>820.48</c:v>
                </c:pt>
                <c:pt idx="245">
                  <c:v>823.74099999999999</c:v>
                </c:pt>
                <c:pt idx="246">
                  <c:v>877.38499999999999</c:v>
                </c:pt>
                <c:pt idx="247">
                  <c:v>892.43299999999999</c:v>
                </c:pt>
                <c:pt idx="248">
                  <c:v>893.79100000000005</c:v>
                </c:pt>
                <c:pt idx="249">
                  <c:v>993.19200000000001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7ED-43E5-B22B-0796F83B2C71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4x4'!$B$12:$IQ$12</c:f>
              <c:numCache>
                <c:formatCode>General</c:formatCode>
                <c:ptCount val="250"/>
                <c:pt idx="0">
                  <c:v>44.493000000000002</c:v>
                </c:pt>
                <c:pt idx="1">
                  <c:v>52.850999999999999</c:v>
                </c:pt>
                <c:pt idx="2">
                  <c:v>62.615000000000002</c:v>
                </c:pt>
                <c:pt idx="3">
                  <c:v>69.382000000000005</c:v>
                </c:pt>
                <c:pt idx="4">
                  <c:v>76.492999999999995</c:v>
                </c:pt>
                <c:pt idx="5">
                  <c:v>78.430999999999997</c:v>
                </c:pt>
                <c:pt idx="6">
                  <c:v>79.253</c:v>
                </c:pt>
                <c:pt idx="7">
                  <c:v>88.751000000000005</c:v>
                </c:pt>
                <c:pt idx="8">
                  <c:v>96.073999999999998</c:v>
                </c:pt>
                <c:pt idx="9">
                  <c:v>96.421999999999997</c:v>
                </c:pt>
                <c:pt idx="10">
                  <c:v>100.375</c:v>
                </c:pt>
                <c:pt idx="11">
                  <c:v>100.702</c:v>
                </c:pt>
                <c:pt idx="12">
                  <c:v>102.73099999999999</c:v>
                </c:pt>
                <c:pt idx="13">
                  <c:v>104.021</c:v>
                </c:pt>
                <c:pt idx="14">
                  <c:v>108.60299999999999</c:v>
                </c:pt>
                <c:pt idx="15">
                  <c:v>112.925</c:v>
                </c:pt>
                <c:pt idx="16">
                  <c:v>113.27200000000001</c:v>
                </c:pt>
                <c:pt idx="17">
                  <c:v>113.699</c:v>
                </c:pt>
                <c:pt idx="18">
                  <c:v>118.315</c:v>
                </c:pt>
                <c:pt idx="19">
                  <c:v>121.31</c:v>
                </c:pt>
                <c:pt idx="20">
                  <c:v>122.464</c:v>
                </c:pt>
                <c:pt idx="21">
                  <c:v>128.495</c:v>
                </c:pt>
                <c:pt idx="22">
                  <c:v>134.94900000000001</c:v>
                </c:pt>
                <c:pt idx="23">
                  <c:v>136.511</c:v>
                </c:pt>
                <c:pt idx="24">
                  <c:v>138.483</c:v>
                </c:pt>
                <c:pt idx="25">
                  <c:v>139.72</c:v>
                </c:pt>
                <c:pt idx="26">
                  <c:v>141.42500000000001</c:v>
                </c:pt>
                <c:pt idx="27">
                  <c:v>144.511</c:v>
                </c:pt>
                <c:pt idx="28">
                  <c:v>144.54</c:v>
                </c:pt>
                <c:pt idx="29">
                  <c:v>147.023</c:v>
                </c:pt>
                <c:pt idx="30">
                  <c:v>147.30500000000001</c:v>
                </c:pt>
                <c:pt idx="31">
                  <c:v>148.28</c:v>
                </c:pt>
                <c:pt idx="32">
                  <c:v>150.60300000000001</c:v>
                </c:pt>
                <c:pt idx="33">
                  <c:v>150.83699999999999</c:v>
                </c:pt>
                <c:pt idx="34">
                  <c:v>151.78</c:v>
                </c:pt>
                <c:pt idx="35">
                  <c:v>152.84700000000001</c:v>
                </c:pt>
                <c:pt idx="36">
                  <c:v>153.38</c:v>
                </c:pt>
                <c:pt idx="37">
                  <c:v>153.65700000000001</c:v>
                </c:pt>
                <c:pt idx="38">
                  <c:v>154.63200000000001</c:v>
                </c:pt>
                <c:pt idx="39">
                  <c:v>155.57499999999999</c:v>
                </c:pt>
                <c:pt idx="40">
                  <c:v>158.71100000000001</c:v>
                </c:pt>
                <c:pt idx="41">
                  <c:v>159.61099999999999</c:v>
                </c:pt>
                <c:pt idx="42">
                  <c:v>161.09700000000001</c:v>
                </c:pt>
                <c:pt idx="43">
                  <c:v>161.565</c:v>
                </c:pt>
                <c:pt idx="44">
                  <c:v>162.65799999999999</c:v>
                </c:pt>
                <c:pt idx="45">
                  <c:v>163.214</c:v>
                </c:pt>
                <c:pt idx="46">
                  <c:v>164.255</c:v>
                </c:pt>
                <c:pt idx="47">
                  <c:v>164.91300000000001</c:v>
                </c:pt>
                <c:pt idx="48">
                  <c:v>166.71799999999999</c:v>
                </c:pt>
                <c:pt idx="49">
                  <c:v>169.209</c:v>
                </c:pt>
                <c:pt idx="50">
                  <c:v>177.12100000000001</c:v>
                </c:pt>
                <c:pt idx="51">
                  <c:v>177.58600000000001</c:v>
                </c:pt>
                <c:pt idx="52">
                  <c:v>178.03100000000001</c:v>
                </c:pt>
                <c:pt idx="53">
                  <c:v>178.709</c:v>
                </c:pt>
                <c:pt idx="54">
                  <c:v>179.86500000000001</c:v>
                </c:pt>
                <c:pt idx="55">
                  <c:v>180.31100000000001</c:v>
                </c:pt>
                <c:pt idx="56">
                  <c:v>183.947</c:v>
                </c:pt>
                <c:pt idx="57">
                  <c:v>184.12299999999999</c:v>
                </c:pt>
                <c:pt idx="58">
                  <c:v>188.066</c:v>
                </c:pt>
                <c:pt idx="59">
                  <c:v>188.167</c:v>
                </c:pt>
                <c:pt idx="60">
                  <c:v>190.15899999999999</c:v>
                </c:pt>
                <c:pt idx="61">
                  <c:v>191.43199999999999</c:v>
                </c:pt>
                <c:pt idx="62">
                  <c:v>192.30500000000001</c:v>
                </c:pt>
                <c:pt idx="63">
                  <c:v>194.17599999999999</c:v>
                </c:pt>
                <c:pt idx="64">
                  <c:v>196.27199999999999</c:v>
                </c:pt>
                <c:pt idx="65">
                  <c:v>196.66499999999999</c:v>
                </c:pt>
                <c:pt idx="66">
                  <c:v>204.017</c:v>
                </c:pt>
                <c:pt idx="67">
                  <c:v>205.61099999999999</c:v>
                </c:pt>
                <c:pt idx="68">
                  <c:v>207.84399999999999</c:v>
                </c:pt>
                <c:pt idx="69">
                  <c:v>208.97</c:v>
                </c:pt>
                <c:pt idx="70">
                  <c:v>209.041</c:v>
                </c:pt>
                <c:pt idx="71">
                  <c:v>209.87100000000001</c:v>
                </c:pt>
                <c:pt idx="72">
                  <c:v>211.17500000000001</c:v>
                </c:pt>
                <c:pt idx="73">
                  <c:v>213.73699999999999</c:v>
                </c:pt>
                <c:pt idx="74">
                  <c:v>213.96199999999999</c:v>
                </c:pt>
                <c:pt idx="75">
                  <c:v>214.13</c:v>
                </c:pt>
                <c:pt idx="76">
                  <c:v>214.88399999999999</c:v>
                </c:pt>
                <c:pt idx="77">
                  <c:v>215.292</c:v>
                </c:pt>
                <c:pt idx="78">
                  <c:v>217.22</c:v>
                </c:pt>
                <c:pt idx="79">
                  <c:v>218.441</c:v>
                </c:pt>
                <c:pt idx="80">
                  <c:v>218.58600000000001</c:v>
                </c:pt>
                <c:pt idx="81">
                  <c:v>219.57599999999999</c:v>
                </c:pt>
                <c:pt idx="82">
                  <c:v>223.02</c:v>
                </c:pt>
                <c:pt idx="83">
                  <c:v>223.13200000000001</c:v>
                </c:pt>
                <c:pt idx="84">
                  <c:v>225.04900000000001</c:v>
                </c:pt>
                <c:pt idx="85">
                  <c:v>225.97900000000001</c:v>
                </c:pt>
                <c:pt idx="86">
                  <c:v>228.607</c:v>
                </c:pt>
                <c:pt idx="87">
                  <c:v>229.001</c:v>
                </c:pt>
                <c:pt idx="88">
                  <c:v>229.61099999999999</c:v>
                </c:pt>
                <c:pt idx="89">
                  <c:v>230.846</c:v>
                </c:pt>
                <c:pt idx="90">
                  <c:v>231.261</c:v>
                </c:pt>
                <c:pt idx="91">
                  <c:v>233.20500000000001</c:v>
                </c:pt>
                <c:pt idx="92">
                  <c:v>233.35300000000001</c:v>
                </c:pt>
                <c:pt idx="93">
                  <c:v>233.66300000000001</c:v>
                </c:pt>
                <c:pt idx="94">
                  <c:v>234.19900000000001</c:v>
                </c:pt>
                <c:pt idx="95">
                  <c:v>239.87899999999999</c:v>
                </c:pt>
                <c:pt idx="96">
                  <c:v>244.386</c:v>
                </c:pt>
                <c:pt idx="97">
                  <c:v>245.60499999999999</c:v>
                </c:pt>
                <c:pt idx="98">
                  <c:v>249.07400000000001</c:v>
                </c:pt>
                <c:pt idx="99">
                  <c:v>249.22</c:v>
                </c:pt>
                <c:pt idx="100">
                  <c:v>250.357</c:v>
                </c:pt>
                <c:pt idx="101">
                  <c:v>250.52500000000001</c:v>
                </c:pt>
                <c:pt idx="102">
                  <c:v>253.50800000000001</c:v>
                </c:pt>
                <c:pt idx="103">
                  <c:v>256.14499999999998</c:v>
                </c:pt>
                <c:pt idx="104">
                  <c:v>256.65100000000001</c:v>
                </c:pt>
                <c:pt idx="105">
                  <c:v>256.93</c:v>
                </c:pt>
                <c:pt idx="106">
                  <c:v>258.69299999999998</c:v>
                </c:pt>
                <c:pt idx="107">
                  <c:v>259.19600000000003</c:v>
                </c:pt>
                <c:pt idx="108">
                  <c:v>260.06599999999997</c:v>
                </c:pt>
                <c:pt idx="109">
                  <c:v>261.90300000000002</c:v>
                </c:pt>
                <c:pt idx="110">
                  <c:v>263.37099999999998</c:v>
                </c:pt>
                <c:pt idx="111">
                  <c:v>263.57600000000002</c:v>
                </c:pt>
                <c:pt idx="112">
                  <c:v>265.72300000000001</c:v>
                </c:pt>
                <c:pt idx="113">
                  <c:v>265.85199999999998</c:v>
                </c:pt>
                <c:pt idx="114">
                  <c:v>268.22899999999998</c:v>
                </c:pt>
                <c:pt idx="115">
                  <c:v>272.69900000000001</c:v>
                </c:pt>
                <c:pt idx="116">
                  <c:v>273.53800000000001</c:v>
                </c:pt>
                <c:pt idx="117">
                  <c:v>274.952</c:v>
                </c:pt>
                <c:pt idx="118">
                  <c:v>275.37299999999999</c:v>
                </c:pt>
                <c:pt idx="119">
                  <c:v>276.91199999999998</c:v>
                </c:pt>
                <c:pt idx="120">
                  <c:v>277.27300000000002</c:v>
                </c:pt>
                <c:pt idx="121">
                  <c:v>277.45800000000003</c:v>
                </c:pt>
                <c:pt idx="122">
                  <c:v>277.51499999999999</c:v>
                </c:pt>
                <c:pt idx="123">
                  <c:v>278.22500000000002</c:v>
                </c:pt>
                <c:pt idx="124">
                  <c:v>278.36500000000001</c:v>
                </c:pt>
                <c:pt idx="125">
                  <c:v>281.11599999999999</c:v>
                </c:pt>
                <c:pt idx="126">
                  <c:v>281.52499999999998</c:v>
                </c:pt>
                <c:pt idx="127">
                  <c:v>282.91500000000002</c:v>
                </c:pt>
                <c:pt idx="128">
                  <c:v>285.541</c:v>
                </c:pt>
                <c:pt idx="129">
                  <c:v>286.94</c:v>
                </c:pt>
                <c:pt idx="130">
                  <c:v>287.10500000000002</c:v>
                </c:pt>
                <c:pt idx="131">
                  <c:v>287.65899999999999</c:v>
                </c:pt>
                <c:pt idx="132">
                  <c:v>288.08499999999998</c:v>
                </c:pt>
                <c:pt idx="133">
                  <c:v>290.726</c:v>
                </c:pt>
                <c:pt idx="134">
                  <c:v>290.77</c:v>
                </c:pt>
                <c:pt idx="135">
                  <c:v>291.49400000000003</c:v>
                </c:pt>
                <c:pt idx="136">
                  <c:v>292.96699999999998</c:v>
                </c:pt>
                <c:pt idx="137">
                  <c:v>299.416</c:v>
                </c:pt>
                <c:pt idx="138">
                  <c:v>301.79599999999999</c:v>
                </c:pt>
                <c:pt idx="139">
                  <c:v>303.37599999999998</c:v>
                </c:pt>
                <c:pt idx="140">
                  <c:v>306.75099999999998</c:v>
                </c:pt>
                <c:pt idx="141">
                  <c:v>307.79399999999998</c:v>
                </c:pt>
                <c:pt idx="142">
                  <c:v>309.072</c:v>
                </c:pt>
                <c:pt idx="143">
                  <c:v>309.08600000000001</c:v>
                </c:pt>
                <c:pt idx="144">
                  <c:v>310.95299999999997</c:v>
                </c:pt>
                <c:pt idx="145">
                  <c:v>313.03300000000002</c:v>
                </c:pt>
                <c:pt idx="146">
                  <c:v>313.52999999999997</c:v>
                </c:pt>
                <c:pt idx="147">
                  <c:v>314.17899999999997</c:v>
                </c:pt>
                <c:pt idx="148">
                  <c:v>315.82799999999997</c:v>
                </c:pt>
                <c:pt idx="149">
                  <c:v>321.197</c:v>
                </c:pt>
                <c:pt idx="150">
                  <c:v>323.38799999999998</c:v>
                </c:pt>
                <c:pt idx="151">
                  <c:v>327.363</c:v>
                </c:pt>
                <c:pt idx="152">
                  <c:v>327.64</c:v>
                </c:pt>
                <c:pt idx="153">
                  <c:v>328.46499999999997</c:v>
                </c:pt>
                <c:pt idx="154">
                  <c:v>329.40499999999997</c:v>
                </c:pt>
                <c:pt idx="155">
                  <c:v>329.98099999999999</c:v>
                </c:pt>
                <c:pt idx="156">
                  <c:v>330.00200000000001</c:v>
                </c:pt>
                <c:pt idx="157">
                  <c:v>331.23899999999998</c:v>
                </c:pt>
                <c:pt idx="158">
                  <c:v>331.517</c:v>
                </c:pt>
                <c:pt idx="159">
                  <c:v>333.20100000000002</c:v>
                </c:pt>
                <c:pt idx="160">
                  <c:v>335.74599999999998</c:v>
                </c:pt>
                <c:pt idx="161">
                  <c:v>338.60500000000002</c:v>
                </c:pt>
                <c:pt idx="162">
                  <c:v>339.74099999999999</c:v>
                </c:pt>
                <c:pt idx="163">
                  <c:v>345.28899999999999</c:v>
                </c:pt>
                <c:pt idx="164">
                  <c:v>349.61500000000001</c:v>
                </c:pt>
                <c:pt idx="165">
                  <c:v>349.70499999999998</c:v>
                </c:pt>
                <c:pt idx="166">
                  <c:v>352.089</c:v>
                </c:pt>
                <c:pt idx="167">
                  <c:v>352.14100000000002</c:v>
                </c:pt>
                <c:pt idx="168">
                  <c:v>353.36</c:v>
                </c:pt>
                <c:pt idx="169">
                  <c:v>357.40300000000002</c:v>
                </c:pt>
                <c:pt idx="170">
                  <c:v>357.54199999999997</c:v>
                </c:pt>
                <c:pt idx="171">
                  <c:v>358.66899999999998</c:v>
                </c:pt>
                <c:pt idx="172">
                  <c:v>359.55099999999999</c:v>
                </c:pt>
                <c:pt idx="173">
                  <c:v>361.82400000000001</c:v>
                </c:pt>
                <c:pt idx="174">
                  <c:v>361.83800000000002</c:v>
                </c:pt>
                <c:pt idx="175">
                  <c:v>362.06400000000002</c:v>
                </c:pt>
                <c:pt idx="176">
                  <c:v>363.38900000000001</c:v>
                </c:pt>
                <c:pt idx="177">
                  <c:v>366.28500000000003</c:v>
                </c:pt>
                <c:pt idx="178">
                  <c:v>368.34</c:v>
                </c:pt>
                <c:pt idx="179">
                  <c:v>368.745</c:v>
                </c:pt>
                <c:pt idx="180">
                  <c:v>370.86</c:v>
                </c:pt>
                <c:pt idx="181">
                  <c:v>371.09899999999999</c:v>
                </c:pt>
                <c:pt idx="182">
                  <c:v>371.21699999999998</c:v>
                </c:pt>
                <c:pt idx="183">
                  <c:v>375.14499999999998</c:v>
                </c:pt>
                <c:pt idx="184">
                  <c:v>376.30599999999998</c:v>
                </c:pt>
                <c:pt idx="185">
                  <c:v>377.637</c:v>
                </c:pt>
                <c:pt idx="186">
                  <c:v>378.35199999999998</c:v>
                </c:pt>
                <c:pt idx="187">
                  <c:v>381.10700000000003</c:v>
                </c:pt>
                <c:pt idx="188">
                  <c:v>382.33800000000002</c:v>
                </c:pt>
                <c:pt idx="189">
                  <c:v>387.81</c:v>
                </c:pt>
                <c:pt idx="190">
                  <c:v>391.541</c:v>
                </c:pt>
                <c:pt idx="191">
                  <c:v>395.13799999999998</c:v>
                </c:pt>
                <c:pt idx="192">
                  <c:v>396.21</c:v>
                </c:pt>
                <c:pt idx="193">
                  <c:v>397.11599999999999</c:v>
                </c:pt>
                <c:pt idx="194">
                  <c:v>400.46</c:v>
                </c:pt>
                <c:pt idx="195">
                  <c:v>403.06799999999998</c:v>
                </c:pt>
                <c:pt idx="196">
                  <c:v>403.66699999999997</c:v>
                </c:pt>
                <c:pt idx="197">
                  <c:v>404.74700000000001</c:v>
                </c:pt>
                <c:pt idx="198">
                  <c:v>408.04199999999997</c:v>
                </c:pt>
                <c:pt idx="199">
                  <c:v>412.13400000000001</c:v>
                </c:pt>
                <c:pt idx="200">
                  <c:v>412.43299999999999</c:v>
                </c:pt>
                <c:pt idx="201">
                  <c:v>419.577</c:v>
                </c:pt>
                <c:pt idx="202">
                  <c:v>422.37</c:v>
                </c:pt>
                <c:pt idx="203">
                  <c:v>426.27600000000001</c:v>
                </c:pt>
                <c:pt idx="204">
                  <c:v>429.73099999999999</c:v>
                </c:pt>
                <c:pt idx="205">
                  <c:v>430.149</c:v>
                </c:pt>
                <c:pt idx="206">
                  <c:v>431.74299999999999</c:v>
                </c:pt>
                <c:pt idx="207">
                  <c:v>432.17099999999999</c:v>
                </c:pt>
                <c:pt idx="208">
                  <c:v>433.87599999999998</c:v>
                </c:pt>
                <c:pt idx="209">
                  <c:v>435.03100000000001</c:v>
                </c:pt>
                <c:pt idx="210">
                  <c:v>435.81200000000001</c:v>
                </c:pt>
                <c:pt idx="211">
                  <c:v>436.78899999999999</c:v>
                </c:pt>
                <c:pt idx="212">
                  <c:v>452.89299999999997</c:v>
                </c:pt>
                <c:pt idx="213">
                  <c:v>460.06599999999997</c:v>
                </c:pt>
                <c:pt idx="214">
                  <c:v>462.41</c:v>
                </c:pt>
                <c:pt idx="215">
                  <c:v>463.61700000000002</c:v>
                </c:pt>
                <c:pt idx="216">
                  <c:v>464.27</c:v>
                </c:pt>
                <c:pt idx="217">
                  <c:v>468.44900000000001</c:v>
                </c:pt>
                <c:pt idx="218">
                  <c:v>475.233</c:v>
                </c:pt>
                <c:pt idx="219">
                  <c:v>475.56099999999998</c:v>
                </c:pt>
                <c:pt idx="220">
                  <c:v>476.96300000000002</c:v>
                </c:pt>
                <c:pt idx="221">
                  <c:v>477.33300000000003</c:v>
                </c:pt>
                <c:pt idx="222">
                  <c:v>478.17399999999998</c:v>
                </c:pt>
                <c:pt idx="223">
                  <c:v>478.72699999999998</c:v>
                </c:pt>
                <c:pt idx="224">
                  <c:v>489.78899999999999</c:v>
                </c:pt>
                <c:pt idx="225">
                  <c:v>498.48200000000003</c:v>
                </c:pt>
                <c:pt idx="226">
                  <c:v>500.70699999999999</c:v>
                </c:pt>
                <c:pt idx="227">
                  <c:v>507.02499999999998</c:v>
                </c:pt>
                <c:pt idx="228">
                  <c:v>521.29899999999998</c:v>
                </c:pt>
                <c:pt idx="229">
                  <c:v>523.20399999999995</c:v>
                </c:pt>
                <c:pt idx="230">
                  <c:v>527.928</c:v>
                </c:pt>
                <c:pt idx="231">
                  <c:v>534.23900000000003</c:v>
                </c:pt>
                <c:pt idx="232">
                  <c:v>535.88</c:v>
                </c:pt>
                <c:pt idx="233">
                  <c:v>540.50199999999995</c:v>
                </c:pt>
                <c:pt idx="234">
                  <c:v>550.84900000000005</c:v>
                </c:pt>
                <c:pt idx="235">
                  <c:v>553.79499999999996</c:v>
                </c:pt>
                <c:pt idx="236">
                  <c:v>569.46</c:v>
                </c:pt>
                <c:pt idx="237">
                  <c:v>577.26900000000001</c:v>
                </c:pt>
                <c:pt idx="238">
                  <c:v>589.62199999999996</c:v>
                </c:pt>
                <c:pt idx="239">
                  <c:v>600.327</c:v>
                </c:pt>
                <c:pt idx="240">
                  <c:v>605.16399999999999</c:v>
                </c:pt>
                <c:pt idx="241">
                  <c:v>607.58600000000001</c:v>
                </c:pt>
                <c:pt idx="242">
                  <c:v>609.39</c:v>
                </c:pt>
                <c:pt idx="243">
                  <c:v>636.14499999999998</c:v>
                </c:pt>
                <c:pt idx="244">
                  <c:v>661.45600000000002</c:v>
                </c:pt>
                <c:pt idx="245">
                  <c:v>663.46900000000005</c:v>
                </c:pt>
                <c:pt idx="246">
                  <c:v>686.06299999999999</c:v>
                </c:pt>
                <c:pt idx="247">
                  <c:v>701.20500000000004</c:v>
                </c:pt>
                <c:pt idx="248">
                  <c:v>806.31600000000003</c:v>
                </c:pt>
                <c:pt idx="249">
                  <c:v>821.38699999999994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7ED-43E5-B22B-0796F83B2C71}"/>
            </c:ext>
          </c:extLst>
        </c:ser>
        <c:ser>
          <c:idx val="11"/>
          <c:order val="11"/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4x4'!$B$13:$IQ$13</c:f>
              <c:numCache>
                <c:formatCode>General</c:formatCode>
                <c:ptCount val="250"/>
                <c:pt idx="0">
                  <c:v>38.948999999999998</c:v>
                </c:pt>
                <c:pt idx="1">
                  <c:v>41.037999999999997</c:v>
                </c:pt>
                <c:pt idx="2">
                  <c:v>50.127000000000002</c:v>
                </c:pt>
                <c:pt idx="3">
                  <c:v>51.558999999999997</c:v>
                </c:pt>
                <c:pt idx="4">
                  <c:v>53.957999999999998</c:v>
                </c:pt>
                <c:pt idx="5">
                  <c:v>59.014000000000003</c:v>
                </c:pt>
                <c:pt idx="6">
                  <c:v>59.368000000000002</c:v>
                </c:pt>
                <c:pt idx="7">
                  <c:v>62.901000000000003</c:v>
                </c:pt>
                <c:pt idx="8">
                  <c:v>63.237000000000002</c:v>
                </c:pt>
                <c:pt idx="9">
                  <c:v>67.531000000000006</c:v>
                </c:pt>
                <c:pt idx="10">
                  <c:v>71.022999999999996</c:v>
                </c:pt>
                <c:pt idx="11">
                  <c:v>74.759</c:v>
                </c:pt>
                <c:pt idx="12">
                  <c:v>74.778000000000006</c:v>
                </c:pt>
                <c:pt idx="13">
                  <c:v>75.218000000000004</c:v>
                </c:pt>
                <c:pt idx="14">
                  <c:v>75.667000000000002</c:v>
                </c:pt>
                <c:pt idx="15">
                  <c:v>76.543999999999997</c:v>
                </c:pt>
                <c:pt idx="16">
                  <c:v>78.701999999999998</c:v>
                </c:pt>
                <c:pt idx="17">
                  <c:v>79.370999999999995</c:v>
                </c:pt>
                <c:pt idx="18">
                  <c:v>79.459999999999994</c:v>
                </c:pt>
                <c:pt idx="19">
                  <c:v>82.14</c:v>
                </c:pt>
                <c:pt idx="20">
                  <c:v>83.745000000000005</c:v>
                </c:pt>
                <c:pt idx="21">
                  <c:v>84.378</c:v>
                </c:pt>
                <c:pt idx="22">
                  <c:v>86.212000000000003</c:v>
                </c:pt>
                <c:pt idx="23">
                  <c:v>87.061999999999998</c:v>
                </c:pt>
                <c:pt idx="24">
                  <c:v>90.448999999999998</c:v>
                </c:pt>
                <c:pt idx="25">
                  <c:v>91.921000000000006</c:v>
                </c:pt>
                <c:pt idx="26">
                  <c:v>92.301000000000002</c:v>
                </c:pt>
                <c:pt idx="27">
                  <c:v>98.566999999999993</c:v>
                </c:pt>
                <c:pt idx="28">
                  <c:v>99.096999999999994</c:v>
                </c:pt>
                <c:pt idx="29">
                  <c:v>100.383</c:v>
                </c:pt>
                <c:pt idx="30">
                  <c:v>100.578</c:v>
                </c:pt>
                <c:pt idx="31">
                  <c:v>102.754</c:v>
                </c:pt>
                <c:pt idx="32">
                  <c:v>110.557</c:v>
                </c:pt>
                <c:pt idx="33">
                  <c:v>112.101</c:v>
                </c:pt>
                <c:pt idx="34">
                  <c:v>112.38200000000001</c:v>
                </c:pt>
                <c:pt idx="35">
                  <c:v>113.485</c:v>
                </c:pt>
                <c:pt idx="36">
                  <c:v>113.617</c:v>
                </c:pt>
                <c:pt idx="37">
                  <c:v>113.836</c:v>
                </c:pt>
                <c:pt idx="38">
                  <c:v>119.29</c:v>
                </c:pt>
                <c:pt idx="39">
                  <c:v>119.992</c:v>
                </c:pt>
                <c:pt idx="40">
                  <c:v>122.363</c:v>
                </c:pt>
                <c:pt idx="41">
                  <c:v>122.995</c:v>
                </c:pt>
                <c:pt idx="42">
                  <c:v>124.19199999999999</c:v>
                </c:pt>
                <c:pt idx="43">
                  <c:v>124.53400000000001</c:v>
                </c:pt>
                <c:pt idx="44">
                  <c:v>124.53700000000001</c:v>
                </c:pt>
                <c:pt idx="45">
                  <c:v>124.577</c:v>
                </c:pt>
                <c:pt idx="46">
                  <c:v>126.19</c:v>
                </c:pt>
                <c:pt idx="47">
                  <c:v>129.327</c:v>
                </c:pt>
                <c:pt idx="48">
                  <c:v>131.38499999999999</c:v>
                </c:pt>
                <c:pt idx="49">
                  <c:v>132.08600000000001</c:v>
                </c:pt>
                <c:pt idx="50">
                  <c:v>132.88900000000001</c:v>
                </c:pt>
                <c:pt idx="51">
                  <c:v>134.13</c:v>
                </c:pt>
                <c:pt idx="52">
                  <c:v>137.94499999999999</c:v>
                </c:pt>
                <c:pt idx="53">
                  <c:v>139.78700000000001</c:v>
                </c:pt>
                <c:pt idx="54">
                  <c:v>140.22999999999999</c:v>
                </c:pt>
                <c:pt idx="55">
                  <c:v>140.233</c:v>
                </c:pt>
                <c:pt idx="56">
                  <c:v>140.267</c:v>
                </c:pt>
                <c:pt idx="57">
                  <c:v>141.33199999999999</c:v>
                </c:pt>
                <c:pt idx="58">
                  <c:v>141.922</c:v>
                </c:pt>
                <c:pt idx="59">
                  <c:v>142.61600000000001</c:v>
                </c:pt>
                <c:pt idx="60">
                  <c:v>144.37200000000001</c:v>
                </c:pt>
                <c:pt idx="61">
                  <c:v>145.68</c:v>
                </c:pt>
                <c:pt idx="62">
                  <c:v>146.53299999999999</c:v>
                </c:pt>
                <c:pt idx="63">
                  <c:v>146.55600000000001</c:v>
                </c:pt>
                <c:pt idx="64">
                  <c:v>150.00399999999999</c:v>
                </c:pt>
                <c:pt idx="65">
                  <c:v>151.12899999999999</c:v>
                </c:pt>
                <c:pt idx="66">
                  <c:v>151.643</c:v>
                </c:pt>
                <c:pt idx="67">
                  <c:v>152.65199999999999</c:v>
                </c:pt>
                <c:pt idx="68">
                  <c:v>154.19</c:v>
                </c:pt>
                <c:pt idx="69">
                  <c:v>155.18100000000001</c:v>
                </c:pt>
                <c:pt idx="70">
                  <c:v>156.44499999999999</c:v>
                </c:pt>
                <c:pt idx="71">
                  <c:v>160.29</c:v>
                </c:pt>
                <c:pt idx="72">
                  <c:v>160.41999999999999</c:v>
                </c:pt>
                <c:pt idx="73">
                  <c:v>160.77000000000001</c:v>
                </c:pt>
                <c:pt idx="74">
                  <c:v>162.989</c:v>
                </c:pt>
                <c:pt idx="75">
                  <c:v>166.661</c:v>
                </c:pt>
                <c:pt idx="76">
                  <c:v>166.93299999999999</c:v>
                </c:pt>
                <c:pt idx="77">
                  <c:v>167.79</c:v>
                </c:pt>
                <c:pt idx="78">
                  <c:v>168.416</c:v>
                </c:pt>
                <c:pt idx="79">
                  <c:v>168.773</c:v>
                </c:pt>
                <c:pt idx="80">
                  <c:v>168.80199999999999</c:v>
                </c:pt>
                <c:pt idx="81">
                  <c:v>170.20500000000001</c:v>
                </c:pt>
                <c:pt idx="82">
                  <c:v>170.26</c:v>
                </c:pt>
                <c:pt idx="83">
                  <c:v>170.739</c:v>
                </c:pt>
                <c:pt idx="84">
                  <c:v>171.07400000000001</c:v>
                </c:pt>
                <c:pt idx="85">
                  <c:v>171.07900000000001</c:v>
                </c:pt>
                <c:pt idx="86">
                  <c:v>172.88399999999999</c:v>
                </c:pt>
                <c:pt idx="87">
                  <c:v>175.02099999999999</c:v>
                </c:pt>
                <c:pt idx="88">
                  <c:v>175.786</c:v>
                </c:pt>
                <c:pt idx="89">
                  <c:v>176.08799999999999</c:v>
                </c:pt>
                <c:pt idx="90">
                  <c:v>176.72200000000001</c:v>
                </c:pt>
                <c:pt idx="91">
                  <c:v>177.72300000000001</c:v>
                </c:pt>
                <c:pt idx="92">
                  <c:v>178.05699999999999</c:v>
                </c:pt>
                <c:pt idx="93">
                  <c:v>179.315</c:v>
                </c:pt>
                <c:pt idx="94">
                  <c:v>181.56</c:v>
                </c:pt>
                <c:pt idx="95">
                  <c:v>184.79400000000001</c:v>
                </c:pt>
                <c:pt idx="96">
                  <c:v>185.74199999999999</c:v>
                </c:pt>
                <c:pt idx="97">
                  <c:v>186.49199999999999</c:v>
                </c:pt>
                <c:pt idx="98">
                  <c:v>187.232</c:v>
                </c:pt>
                <c:pt idx="99">
                  <c:v>187.251</c:v>
                </c:pt>
                <c:pt idx="100">
                  <c:v>188.03800000000001</c:v>
                </c:pt>
                <c:pt idx="101">
                  <c:v>188.74100000000001</c:v>
                </c:pt>
                <c:pt idx="102">
                  <c:v>191.42599999999999</c:v>
                </c:pt>
                <c:pt idx="103">
                  <c:v>192.22499999999999</c:v>
                </c:pt>
                <c:pt idx="104">
                  <c:v>192.99600000000001</c:v>
                </c:pt>
                <c:pt idx="105">
                  <c:v>193.8</c:v>
                </c:pt>
                <c:pt idx="106">
                  <c:v>198.239</c:v>
                </c:pt>
                <c:pt idx="107">
                  <c:v>199.11500000000001</c:v>
                </c:pt>
                <c:pt idx="108">
                  <c:v>199.453</c:v>
                </c:pt>
                <c:pt idx="109">
                  <c:v>199.82599999999999</c:v>
                </c:pt>
                <c:pt idx="110">
                  <c:v>200.63</c:v>
                </c:pt>
                <c:pt idx="111">
                  <c:v>200.97900000000001</c:v>
                </c:pt>
                <c:pt idx="112">
                  <c:v>203.40899999999999</c:v>
                </c:pt>
                <c:pt idx="113">
                  <c:v>203.535</c:v>
                </c:pt>
                <c:pt idx="114">
                  <c:v>205.27500000000001</c:v>
                </c:pt>
                <c:pt idx="115">
                  <c:v>205.84299999999999</c:v>
                </c:pt>
                <c:pt idx="116">
                  <c:v>205.93299999999999</c:v>
                </c:pt>
                <c:pt idx="117">
                  <c:v>209.41200000000001</c:v>
                </c:pt>
                <c:pt idx="118">
                  <c:v>209.66900000000001</c:v>
                </c:pt>
                <c:pt idx="119">
                  <c:v>209.774</c:v>
                </c:pt>
                <c:pt idx="120">
                  <c:v>213.85900000000001</c:v>
                </c:pt>
                <c:pt idx="121">
                  <c:v>220.55199999999999</c:v>
                </c:pt>
                <c:pt idx="122">
                  <c:v>221.59200000000001</c:v>
                </c:pt>
                <c:pt idx="123">
                  <c:v>221.66800000000001</c:v>
                </c:pt>
                <c:pt idx="124">
                  <c:v>222.38399999999999</c:v>
                </c:pt>
                <c:pt idx="125">
                  <c:v>223.751</c:v>
                </c:pt>
                <c:pt idx="126">
                  <c:v>225.88200000000001</c:v>
                </c:pt>
                <c:pt idx="127">
                  <c:v>228.715</c:v>
                </c:pt>
                <c:pt idx="128">
                  <c:v>230.35400000000001</c:v>
                </c:pt>
                <c:pt idx="129">
                  <c:v>230.364</c:v>
                </c:pt>
                <c:pt idx="130">
                  <c:v>230.74299999999999</c:v>
                </c:pt>
                <c:pt idx="131">
                  <c:v>232.65700000000001</c:v>
                </c:pt>
                <c:pt idx="132">
                  <c:v>232.93199999999999</c:v>
                </c:pt>
                <c:pt idx="133">
                  <c:v>233.62</c:v>
                </c:pt>
                <c:pt idx="134">
                  <c:v>233.78200000000001</c:v>
                </c:pt>
                <c:pt idx="135">
                  <c:v>235.10599999999999</c:v>
                </c:pt>
                <c:pt idx="136">
                  <c:v>236.50399999999999</c:v>
                </c:pt>
                <c:pt idx="137">
                  <c:v>236.64599999999999</c:v>
                </c:pt>
                <c:pt idx="138">
                  <c:v>239.12</c:v>
                </c:pt>
                <c:pt idx="139">
                  <c:v>240.98</c:v>
                </c:pt>
                <c:pt idx="140">
                  <c:v>243.72300000000001</c:v>
                </c:pt>
                <c:pt idx="141">
                  <c:v>247.95400000000001</c:v>
                </c:pt>
                <c:pt idx="142">
                  <c:v>250.58500000000001</c:v>
                </c:pt>
                <c:pt idx="143">
                  <c:v>252.57300000000001</c:v>
                </c:pt>
                <c:pt idx="144">
                  <c:v>253.22300000000001</c:v>
                </c:pt>
                <c:pt idx="145">
                  <c:v>254.553</c:v>
                </c:pt>
                <c:pt idx="146">
                  <c:v>255.45699999999999</c:v>
                </c:pt>
                <c:pt idx="147">
                  <c:v>255.57499999999999</c:v>
                </c:pt>
                <c:pt idx="148">
                  <c:v>256.74599999999998</c:v>
                </c:pt>
                <c:pt idx="149">
                  <c:v>261.08300000000003</c:v>
                </c:pt>
                <c:pt idx="150">
                  <c:v>262.26499999999999</c:v>
                </c:pt>
                <c:pt idx="151">
                  <c:v>262.43700000000001</c:v>
                </c:pt>
                <c:pt idx="152">
                  <c:v>262.76799999999997</c:v>
                </c:pt>
                <c:pt idx="153">
                  <c:v>263.49799999999999</c:v>
                </c:pt>
                <c:pt idx="154">
                  <c:v>264.017</c:v>
                </c:pt>
                <c:pt idx="155">
                  <c:v>266.01299999999998</c:v>
                </c:pt>
                <c:pt idx="156">
                  <c:v>268.22800000000001</c:v>
                </c:pt>
                <c:pt idx="157">
                  <c:v>268.76</c:v>
                </c:pt>
                <c:pt idx="158">
                  <c:v>272.66800000000001</c:v>
                </c:pt>
                <c:pt idx="159">
                  <c:v>275.33699999999999</c:v>
                </c:pt>
                <c:pt idx="160">
                  <c:v>275.66399999999999</c:v>
                </c:pt>
                <c:pt idx="161">
                  <c:v>277.10399999999998</c:v>
                </c:pt>
                <c:pt idx="162">
                  <c:v>280.72300000000001</c:v>
                </c:pt>
                <c:pt idx="163">
                  <c:v>285.89</c:v>
                </c:pt>
                <c:pt idx="164">
                  <c:v>287.49400000000003</c:v>
                </c:pt>
                <c:pt idx="165">
                  <c:v>289.17399999999998</c:v>
                </c:pt>
                <c:pt idx="166">
                  <c:v>290.97699999999998</c:v>
                </c:pt>
                <c:pt idx="167">
                  <c:v>292.315</c:v>
                </c:pt>
                <c:pt idx="168">
                  <c:v>294.33</c:v>
                </c:pt>
                <c:pt idx="169">
                  <c:v>298.529</c:v>
                </c:pt>
                <c:pt idx="170">
                  <c:v>298.99400000000003</c:v>
                </c:pt>
                <c:pt idx="171">
                  <c:v>299.952</c:v>
                </c:pt>
                <c:pt idx="172">
                  <c:v>301.44299999999998</c:v>
                </c:pt>
                <c:pt idx="173">
                  <c:v>303.435</c:v>
                </c:pt>
                <c:pt idx="174">
                  <c:v>303.72399999999999</c:v>
                </c:pt>
                <c:pt idx="175">
                  <c:v>304.58100000000002</c:v>
                </c:pt>
                <c:pt idx="176">
                  <c:v>304.59699999999998</c:v>
                </c:pt>
                <c:pt idx="177">
                  <c:v>305.43</c:v>
                </c:pt>
                <c:pt idx="178">
                  <c:v>311.49400000000003</c:v>
                </c:pt>
                <c:pt idx="179">
                  <c:v>311.98099999999999</c:v>
                </c:pt>
                <c:pt idx="180">
                  <c:v>314.55799999999999</c:v>
                </c:pt>
                <c:pt idx="181">
                  <c:v>315.93700000000001</c:v>
                </c:pt>
                <c:pt idx="182">
                  <c:v>316.84800000000001</c:v>
                </c:pt>
                <c:pt idx="183">
                  <c:v>317.02999999999997</c:v>
                </c:pt>
                <c:pt idx="184">
                  <c:v>321.81400000000002</c:v>
                </c:pt>
                <c:pt idx="185">
                  <c:v>322.77800000000002</c:v>
                </c:pt>
                <c:pt idx="186">
                  <c:v>324.30799999999999</c:v>
                </c:pt>
                <c:pt idx="187">
                  <c:v>325.95699999999999</c:v>
                </c:pt>
                <c:pt idx="188">
                  <c:v>326.39600000000002</c:v>
                </c:pt>
                <c:pt idx="189">
                  <c:v>327.601</c:v>
                </c:pt>
                <c:pt idx="190">
                  <c:v>327.72899999999998</c:v>
                </c:pt>
                <c:pt idx="191">
                  <c:v>328.596</c:v>
                </c:pt>
                <c:pt idx="192">
                  <c:v>328.71199999999999</c:v>
                </c:pt>
                <c:pt idx="193">
                  <c:v>329.76600000000002</c:v>
                </c:pt>
                <c:pt idx="194">
                  <c:v>329.94</c:v>
                </c:pt>
                <c:pt idx="195">
                  <c:v>341.72500000000002</c:v>
                </c:pt>
                <c:pt idx="196">
                  <c:v>343.71899999999999</c:v>
                </c:pt>
                <c:pt idx="197">
                  <c:v>344.83499999999998</c:v>
                </c:pt>
                <c:pt idx="198">
                  <c:v>345.38299999999998</c:v>
                </c:pt>
                <c:pt idx="199">
                  <c:v>346.29500000000002</c:v>
                </c:pt>
                <c:pt idx="200">
                  <c:v>347.99200000000002</c:v>
                </c:pt>
                <c:pt idx="201">
                  <c:v>354.48</c:v>
                </c:pt>
                <c:pt idx="202">
                  <c:v>354.72</c:v>
                </c:pt>
                <c:pt idx="203">
                  <c:v>357.36099999999999</c:v>
                </c:pt>
                <c:pt idx="204">
                  <c:v>357.70499999999998</c:v>
                </c:pt>
                <c:pt idx="205">
                  <c:v>358.43700000000001</c:v>
                </c:pt>
                <c:pt idx="206">
                  <c:v>358.78100000000001</c:v>
                </c:pt>
                <c:pt idx="207">
                  <c:v>359.98500000000001</c:v>
                </c:pt>
                <c:pt idx="208">
                  <c:v>361.02199999999999</c:v>
                </c:pt>
                <c:pt idx="209">
                  <c:v>363.649</c:v>
                </c:pt>
                <c:pt idx="210">
                  <c:v>365.863</c:v>
                </c:pt>
                <c:pt idx="211">
                  <c:v>367.46800000000002</c:v>
                </c:pt>
                <c:pt idx="212">
                  <c:v>367.721</c:v>
                </c:pt>
                <c:pt idx="213">
                  <c:v>371.55900000000003</c:v>
                </c:pt>
                <c:pt idx="214">
                  <c:v>374.11099999999999</c:v>
                </c:pt>
                <c:pt idx="215">
                  <c:v>383.596</c:v>
                </c:pt>
                <c:pt idx="216">
                  <c:v>396.34699999999998</c:v>
                </c:pt>
                <c:pt idx="217">
                  <c:v>402.29700000000003</c:v>
                </c:pt>
                <c:pt idx="218">
                  <c:v>402.93900000000002</c:v>
                </c:pt>
                <c:pt idx="219">
                  <c:v>404.286</c:v>
                </c:pt>
                <c:pt idx="220">
                  <c:v>419.05</c:v>
                </c:pt>
                <c:pt idx="221">
                  <c:v>421.55200000000002</c:v>
                </c:pt>
                <c:pt idx="222">
                  <c:v>424.06700000000001</c:v>
                </c:pt>
                <c:pt idx="223">
                  <c:v>434.31400000000002</c:v>
                </c:pt>
                <c:pt idx="224">
                  <c:v>436.68400000000003</c:v>
                </c:pt>
                <c:pt idx="225">
                  <c:v>439.51900000000001</c:v>
                </c:pt>
                <c:pt idx="226">
                  <c:v>443.13200000000001</c:v>
                </c:pt>
                <c:pt idx="227">
                  <c:v>445.214</c:v>
                </c:pt>
                <c:pt idx="228">
                  <c:v>445.42599999999999</c:v>
                </c:pt>
                <c:pt idx="229">
                  <c:v>446.03899999999999</c:v>
                </c:pt>
                <c:pt idx="230">
                  <c:v>458.29</c:v>
                </c:pt>
                <c:pt idx="231">
                  <c:v>460.952</c:v>
                </c:pt>
                <c:pt idx="232">
                  <c:v>464.54500000000002</c:v>
                </c:pt>
                <c:pt idx="233">
                  <c:v>467.21300000000002</c:v>
                </c:pt>
                <c:pt idx="234">
                  <c:v>485.33</c:v>
                </c:pt>
                <c:pt idx="235">
                  <c:v>490.20800000000003</c:v>
                </c:pt>
                <c:pt idx="236">
                  <c:v>491.44299999999998</c:v>
                </c:pt>
                <c:pt idx="237">
                  <c:v>502.303</c:v>
                </c:pt>
                <c:pt idx="238">
                  <c:v>516.46699999999998</c:v>
                </c:pt>
                <c:pt idx="239">
                  <c:v>523.15899999999999</c:v>
                </c:pt>
                <c:pt idx="240">
                  <c:v>528.09</c:v>
                </c:pt>
                <c:pt idx="241">
                  <c:v>529.59</c:v>
                </c:pt>
                <c:pt idx="242">
                  <c:v>529.75599999999997</c:v>
                </c:pt>
                <c:pt idx="243">
                  <c:v>532.279</c:v>
                </c:pt>
                <c:pt idx="244">
                  <c:v>539.875</c:v>
                </c:pt>
                <c:pt idx="245">
                  <c:v>544.33500000000004</c:v>
                </c:pt>
                <c:pt idx="246">
                  <c:v>571.625</c:v>
                </c:pt>
                <c:pt idx="247">
                  <c:v>596.61099999999999</c:v>
                </c:pt>
                <c:pt idx="248">
                  <c:v>674.62</c:v>
                </c:pt>
                <c:pt idx="249">
                  <c:v>721.05100000000004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7ED-43E5-B22B-0796F83B2C71}"/>
            </c:ext>
          </c:extLst>
        </c:ser>
        <c:ser>
          <c:idx val="12"/>
          <c:order val="12"/>
          <c:spPr>
            <a:ln w="28575" cap="rnd">
              <a:solidFill>
                <a:schemeClr val="accent5">
                  <a:tint val="5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4x4'!$B$14:$IQ$14</c:f>
              <c:numCache>
                <c:formatCode>General</c:formatCode>
                <c:ptCount val="250"/>
                <c:pt idx="0">
                  <c:v>26.15</c:v>
                </c:pt>
                <c:pt idx="1">
                  <c:v>28.57</c:v>
                </c:pt>
                <c:pt idx="2">
                  <c:v>28.776</c:v>
                </c:pt>
                <c:pt idx="3">
                  <c:v>30.26</c:v>
                </c:pt>
                <c:pt idx="4">
                  <c:v>30.463999999999999</c:v>
                </c:pt>
                <c:pt idx="5">
                  <c:v>32.106000000000002</c:v>
                </c:pt>
                <c:pt idx="6">
                  <c:v>34.753999999999998</c:v>
                </c:pt>
                <c:pt idx="7">
                  <c:v>40.33</c:v>
                </c:pt>
                <c:pt idx="8">
                  <c:v>41.277000000000001</c:v>
                </c:pt>
                <c:pt idx="9">
                  <c:v>43.026000000000003</c:v>
                </c:pt>
                <c:pt idx="10">
                  <c:v>44.978999999999999</c:v>
                </c:pt>
                <c:pt idx="11">
                  <c:v>46.738</c:v>
                </c:pt>
                <c:pt idx="12">
                  <c:v>46.898000000000003</c:v>
                </c:pt>
                <c:pt idx="13">
                  <c:v>47.787999999999997</c:v>
                </c:pt>
                <c:pt idx="14">
                  <c:v>48.322000000000003</c:v>
                </c:pt>
                <c:pt idx="15">
                  <c:v>49.795000000000002</c:v>
                </c:pt>
                <c:pt idx="16">
                  <c:v>50.792999999999999</c:v>
                </c:pt>
                <c:pt idx="17">
                  <c:v>51.89</c:v>
                </c:pt>
                <c:pt idx="18">
                  <c:v>53.094999999999999</c:v>
                </c:pt>
                <c:pt idx="19">
                  <c:v>56.808</c:v>
                </c:pt>
                <c:pt idx="20">
                  <c:v>56.81</c:v>
                </c:pt>
                <c:pt idx="21">
                  <c:v>57.924999999999997</c:v>
                </c:pt>
                <c:pt idx="22">
                  <c:v>58.762999999999998</c:v>
                </c:pt>
                <c:pt idx="23">
                  <c:v>61.212000000000003</c:v>
                </c:pt>
                <c:pt idx="24">
                  <c:v>61.917000000000002</c:v>
                </c:pt>
                <c:pt idx="25">
                  <c:v>64.406999999999996</c:v>
                </c:pt>
                <c:pt idx="26">
                  <c:v>64.927999999999997</c:v>
                </c:pt>
                <c:pt idx="27">
                  <c:v>65.447999999999993</c:v>
                </c:pt>
                <c:pt idx="28">
                  <c:v>66.02</c:v>
                </c:pt>
                <c:pt idx="29">
                  <c:v>66.031000000000006</c:v>
                </c:pt>
                <c:pt idx="30">
                  <c:v>67.572000000000003</c:v>
                </c:pt>
                <c:pt idx="31">
                  <c:v>71.180000000000007</c:v>
                </c:pt>
                <c:pt idx="32">
                  <c:v>71.655000000000001</c:v>
                </c:pt>
                <c:pt idx="33">
                  <c:v>74.174000000000007</c:v>
                </c:pt>
                <c:pt idx="34">
                  <c:v>74.718000000000004</c:v>
                </c:pt>
                <c:pt idx="35">
                  <c:v>74.751999999999995</c:v>
                </c:pt>
                <c:pt idx="36">
                  <c:v>75.882000000000005</c:v>
                </c:pt>
                <c:pt idx="37">
                  <c:v>76.152000000000001</c:v>
                </c:pt>
                <c:pt idx="38">
                  <c:v>77.459000000000003</c:v>
                </c:pt>
                <c:pt idx="39">
                  <c:v>78.878</c:v>
                </c:pt>
                <c:pt idx="40">
                  <c:v>80.343999999999994</c:v>
                </c:pt>
                <c:pt idx="41">
                  <c:v>82.477999999999994</c:v>
                </c:pt>
                <c:pt idx="42">
                  <c:v>85.313999999999993</c:v>
                </c:pt>
                <c:pt idx="43">
                  <c:v>85.457999999999998</c:v>
                </c:pt>
                <c:pt idx="44">
                  <c:v>87.646000000000001</c:v>
                </c:pt>
                <c:pt idx="45">
                  <c:v>88.334999999999994</c:v>
                </c:pt>
                <c:pt idx="46">
                  <c:v>89.728999999999999</c:v>
                </c:pt>
                <c:pt idx="47">
                  <c:v>90.346999999999994</c:v>
                </c:pt>
                <c:pt idx="48">
                  <c:v>91.052999999999997</c:v>
                </c:pt>
                <c:pt idx="49">
                  <c:v>91.131</c:v>
                </c:pt>
                <c:pt idx="50">
                  <c:v>100.108</c:v>
                </c:pt>
                <c:pt idx="51">
                  <c:v>100.53</c:v>
                </c:pt>
                <c:pt idx="52">
                  <c:v>100.55</c:v>
                </c:pt>
                <c:pt idx="53">
                  <c:v>101.575</c:v>
                </c:pt>
                <c:pt idx="54">
                  <c:v>101.804</c:v>
                </c:pt>
                <c:pt idx="55">
                  <c:v>102.4</c:v>
                </c:pt>
                <c:pt idx="56">
                  <c:v>106.41500000000001</c:v>
                </c:pt>
                <c:pt idx="57">
                  <c:v>107.077</c:v>
                </c:pt>
                <c:pt idx="58">
                  <c:v>107.303</c:v>
                </c:pt>
                <c:pt idx="59">
                  <c:v>107.91800000000001</c:v>
                </c:pt>
                <c:pt idx="60">
                  <c:v>108.898</c:v>
                </c:pt>
                <c:pt idx="61">
                  <c:v>108.956</c:v>
                </c:pt>
                <c:pt idx="62">
                  <c:v>109.491</c:v>
                </c:pt>
                <c:pt idx="63">
                  <c:v>109.89400000000001</c:v>
                </c:pt>
                <c:pt idx="64">
                  <c:v>110.001</c:v>
                </c:pt>
                <c:pt idx="65">
                  <c:v>110.541</c:v>
                </c:pt>
                <c:pt idx="66">
                  <c:v>110.8</c:v>
                </c:pt>
                <c:pt idx="67">
                  <c:v>110.833</c:v>
                </c:pt>
                <c:pt idx="68">
                  <c:v>111.053</c:v>
                </c:pt>
                <c:pt idx="69">
                  <c:v>111.456</c:v>
                </c:pt>
                <c:pt idx="70">
                  <c:v>111.464</c:v>
                </c:pt>
                <c:pt idx="71">
                  <c:v>112.30500000000001</c:v>
                </c:pt>
                <c:pt idx="72">
                  <c:v>113</c:v>
                </c:pt>
                <c:pt idx="73">
                  <c:v>113.70399999999999</c:v>
                </c:pt>
                <c:pt idx="74">
                  <c:v>115.43</c:v>
                </c:pt>
                <c:pt idx="75">
                  <c:v>116.43600000000001</c:v>
                </c:pt>
                <c:pt idx="76">
                  <c:v>116.646</c:v>
                </c:pt>
                <c:pt idx="77">
                  <c:v>116.985</c:v>
                </c:pt>
                <c:pt idx="78">
                  <c:v>120.748</c:v>
                </c:pt>
                <c:pt idx="79">
                  <c:v>121.18600000000001</c:v>
                </c:pt>
                <c:pt idx="80">
                  <c:v>121.283</c:v>
                </c:pt>
                <c:pt idx="81">
                  <c:v>122.792</c:v>
                </c:pt>
                <c:pt idx="82">
                  <c:v>122.916</c:v>
                </c:pt>
                <c:pt idx="83">
                  <c:v>124.033</c:v>
                </c:pt>
                <c:pt idx="84">
                  <c:v>124.33</c:v>
                </c:pt>
                <c:pt idx="85">
                  <c:v>125.702</c:v>
                </c:pt>
                <c:pt idx="86">
                  <c:v>125.944</c:v>
                </c:pt>
                <c:pt idx="87">
                  <c:v>125.956</c:v>
                </c:pt>
                <c:pt idx="88">
                  <c:v>126.429</c:v>
                </c:pt>
                <c:pt idx="89">
                  <c:v>127.57899999999999</c:v>
                </c:pt>
                <c:pt idx="90">
                  <c:v>128.42599999999999</c:v>
                </c:pt>
                <c:pt idx="91">
                  <c:v>130.82400000000001</c:v>
                </c:pt>
                <c:pt idx="92">
                  <c:v>131.05099999999999</c:v>
                </c:pt>
                <c:pt idx="93">
                  <c:v>131.16</c:v>
                </c:pt>
                <c:pt idx="94">
                  <c:v>132.55799999999999</c:v>
                </c:pt>
                <c:pt idx="95">
                  <c:v>132.93700000000001</c:v>
                </c:pt>
                <c:pt idx="96">
                  <c:v>136.04499999999999</c:v>
                </c:pt>
                <c:pt idx="97">
                  <c:v>136.35499999999999</c:v>
                </c:pt>
                <c:pt idx="98">
                  <c:v>140.40600000000001</c:v>
                </c:pt>
                <c:pt idx="99">
                  <c:v>140.95599999999999</c:v>
                </c:pt>
                <c:pt idx="100">
                  <c:v>143.44</c:v>
                </c:pt>
                <c:pt idx="101">
                  <c:v>144.16800000000001</c:v>
                </c:pt>
                <c:pt idx="102">
                  <c:v>144.334</c:v>
                </c:pt>
                <c:pt idx="103">
                  <c:v>146.49600000000001</c:v>
                </c:pt>
                <c:pt idx="104">
                  <c:v>146.881</c:v>
                </c:pt>
                <c:pt idx="105">
                  <c:v>149.065</c:v>
                </c:pt>
                <c:pt idx="106">
                  <c:v>149.62100000000001</c:v>
                </c:pt>
                <c:pt idx="107">
                  <c:v>153.238</c:v>
                </c:pt>
                <c:pt idx="108">
                  <c:v>153.374</c:v>
                </c:pt>
                <c:pt idx="109">
                  <c:v>154.11199999999999</c:v>
                </c:pt>
                <c:pt idx="110">
                  <c:v>154.33000000000001</c:v>
                </c:pt>
                <c:pt idx="111">
                  <c:v>155.494</c:v>
                </c:pt>
                <c:pt idx="112">
                  <c:v>155.70500000000001</c:v>
                </c:pt>
                <c:pt idx="113">
                  <c:v>155.751</c:v>
                </c:pt>
                <c:pt idx="114">
                  <c:v>156.13200000000001</c:v>
                </c:pt>
                <c:pt idx="115">
                  <c:v>159.607</c:v>
                </c:pt>
                <c:pt idx="116">
                  <c:v>159.75800000000001</c:v>
                </c:pt>
                <c:pt idx="117">
                  <c:v>160.328</c:v>
                </c:pt>
                <c:pt idx="118">
                  <c:v>160.78299999999999</c:v>
                </c:pt>
                <c:pt idx="119">
                  <c:v>162.50800000000001</c:v>
                </c:pt>
                <c:pt idx="120">
                  <c:v>163.22200000000001</c:v>
                </c:pt>
                <c:pt idx="121">
                  <c:v>165.547</c:v>
                </c:pt>
                <c:pt idx="122">
                  <c:v>167.26400000000001</c:v>
                </c:pt>
                <c:pt idx="123">
                  <c:v>168.13200000000001</c:v>
                </c:pt>
                <c:pt idx="124">
                  <c:v>169.523</c:v>
                </c:pt>
                <c:pt idx="125">
                  <c:v>171.88200000000001</c:v>
                </c:pt>
                <c:pt idx="126">
                  <c:v>172.989</c:v>
                </c:pt>
                <c:pt idx="127">
                  <c:v>173.155</c:v>
                </c:pt>
                <c:pt idx="128">
                  <c:v>174.703</c:v>
                </c:pt>
                <c:pt idx="129">
                  <c:v>177.26300000000001</c:v>
                </c:pt>
                <c:pt idx="130">
                  <c:v>177.31</c:v>
                </c:pt>
                <c:pt idx="131">
                  <c:v>177.73599999999999</c:v>
                </c:pt>
                <c:pt idx="132">
                  <c:v>177.767</c:v>
                </c:pt>
                <c:pt idx="133">
                  <c:v>178.197</c:v>
                </c:pt>
                <c:pt idx="134">
                  <c:v>179.94200000000001</c:v>
                </c:pt>
                <c:pt idx="135">
                  <c:v>183.18</c:v>
                </c:pt>
                <c:pt idx="136">
                  <c:v>184.72900000000001</c:v>
                </c:pt>
                <c:pt idx="137">
                  <c:v>185.958</c:v>
                </c:pt>
                <c:pt idx="138">
                  <c:v>187.49700000000001</c:v>
                </c:pt>
                <c:pt idx="139">
                  <c:v>187.935</c:v>
                </c:pt>
                <c:pt idx="140">
                  <c:v>189.61600000000001</c:v>
                </c:pt>
                <c:pt idx="141">
                  <c:v>190.46100000000001</c:v>
                </c:pt>
                <c:pt idx="142">
                  <c:v>192.23099999999999</c:v>
                </c:pt>
                <c:pt idx="143">
                  <c:v>193.285</c:v>
                </c:pt>
                <c:pt idx="144">
                  <c:v>194.04</c:v>
                </c:pt>
                <c:pt idx="145">
                  <c:v>195.98599999999999</c:v>
                </c:pt>
                <c:pt idx="146">
                  <c:v>199.321</c:v>
                </c:pt>
                <c:pt idx="147">
                  <c:v>199.845</c:v>
                </c:pt>
                <c:pt idx="148">
                  <c:v>199.93700000000001</c:v>
                </c:pt>
                <c:pt idx="149">
                  <c:v>200.93799999999999</c:v>
                </c:pt>
                <c:pt idx="150">
                  <c:v>201.55699999999999</c:v>
                </c:pt>
                <c:pt idx="151">
                  <c:v>204.131</c:v>
                </c:pt>
                <c:pt idx="152">
                  <c:v>208.00899999999999</c:v>
                </c:pt>
                <c:pt idx="153">
                  <c:v>209.95400000000001</c:v>
                </c:pt>
                <c:pt idx="154">
                  <c:v>210.297</c:v>
                </c:pt>
                <c:pt idx="155">
                  <c:v>212.56100000000001</c:v>
                </c:pt>
                <c:pt idx="156">
                  <c:v>212.72499999999999</c:v>
                </c:pt>
                <c:pt idx="157">
                  <c:v>214.24799999999999</c:v>
                </c:pt>
                <c:pt idx="158">
                  <c:v>218.191</c:v>
                </c:pt>
                <c:pt idx="159">
                  <c:v>218.53299999999999</c:v>
                </c:pt>
                <c:pt idx="160">
                  <c:v>218.57</c:v>
                </c:pt>
                <c:pt idx="161">
                  <c:v>222.773</c:v>
                </c:pt>
                <c:pt idx="162">
                  <c:v>223.636</c:v>
                </c:pt>
                <c:pt idx="163">
                  <c:v>227.93600000000001</c:v>
                </c:pt>
                <c:pt idx="164">
                  <c:v>228.53800000000001</c:v>
                </c:pt>
                <c:pt idx="165">
                  <c:v>232.26</c:v>
                </c:pt>
                <c:pt idx="166">
                  <c:v>232.64</c:v>
                </c:pt>
                <c:pt idx="167">
                  <c:v>235.047</c:v>
                </c:pt>
                <c:pt idx="168">
                  <c:v>235.69300000000001</c:v>
                </c:pt>
                <c:pt idx="169">
                  <c:v>239.369</c:v>
                </c:pt>
                <c:pt idx="170">
                  <c:v>240.215</c:v>
                </c:pt>
                <c:pt idx="171">
                  <c:v>240.74600000000001</c:v>
                </c:pt>
                <c:pt idx="172">
                  <c:v>241.678</c:v>
                </c:pt>
                <c:pt idx="173">
                  <c:v>241.7</c:v>
                </c:pt>
                <c:pt idx="174">
                  <c:v>245.13499999999999</c:v>
                </c:pt>
                <c:pt idx="175">
                  <c:v>247.69</c:v>
                </c:pt>
                <c:pt idx="176">
                  <c:v>249.59100000000001</c:v>
                </c:pt>
                <c:pt idx="177">
                  <c:v>250.00200000000001</c:v>
                </c:pt>
                <c:pt idx="178">
                  <c:v>251.965</c:v>
                </c:pt>
                <c:pt idx="179">
                  <c:v>252.977</c:v>
                </c:pt>
                <c:pt idx="180">
                  <c:v>253.101</c:v>
                </c:pt>
                <c:pt idx="181">
                  <c:v>255.18700000000001</c:v>
                </c:pt>
                <c:pt idx="182">
                  <c:v>257.51900000000001</c:v>
                </c:pt>
                <c:pt idx="183">
                  <c:v>258.108</c:v>
                </c:pt>
                <c:pt idx="184">
                  <c:v>258.58800000000002</c:v>
                </c:pt>
                <c:pt idx="185">
                  <c:v>259.14299999999997</c:v>
                </c:pt>
                <c:pt idx="186">
                  <c:v>262.38799999999998</c:v>
                </c:pt>
                <c:pt idx="187">
                  <c:v>266.52100000000002</c:v>
                </c:pt>
                <c:pt idx="188">
                  <c:v>267.90899999999999</c:v>
                </c:pt>
                <c:pt idx="189">
                  <c:v>272.15100000000001</c:v>
                </c:pt>
                <c:pt idx="190">
                  <c:v>273.62099999999998</c:v>
                </c:pt>
                <c:pt idx="191">
                  <c:v>274.27100000000002</c:v>
                </c:pt>
                <c:pt idx="192">
                  <c:v>274.68099999999998</c:v>
                </c:pt>
                <c:pt idx="193">
                  <c:v>280.61799999999999</c:v>
                </c:pt>
                <c:pt idx="194">
                  <c:v>282.15800000000002</c:v>
                </c:pt>
                <c:pt idx="195">
                  <c:v>282.67899999999997</c:v>
                </c:pt>
                <c:pt idx="196">
                  <c:v>282.83100000000002</c:v>
                </c:pt>
                <c:pt idx="197">
                  <c:v>284.209</c:v>
                </c:pt>
                <c:pt idx="198">
                  <c:v>284.39699999999999</c:v>
                </c:pt>
                <c:pt idx="199">
                  <c:v>285.96499999999997</c:v>
                </c:pt>
                <c:pt idx="200">
                  <c:v>287.76799999999997</c:v>
                </c:pt>
                <c:pt idx="201">
                  <c:v>294.22800000000001</c:v>
                </c:pt>
                <c:pt idx="202">
                  <c:v>297.74900000000002</c:v>
                </c:pt>
                <c:pt idx="203">
                  <c:v>298.28800000000001</c:v>
                </c:pt>
                <c:pt idx="204">
                  <c:v>300.52499999999998</c:v>
                </c:pt>
                <c:pt idx="205">
                  <c:v>301.28899999999999</c:v>
                </c:pt>
                <c:pt idx="206">
                  <c:v>304.28699999999998</c:v>
                </c:pt>
                <c:pt idx="207">
                  <c:v>306.25599999999997</c:v>
                </c:pt>
                <c:pt idx="208">
                  <c:v>312.89</c:v>
                </c:pt>
                <c:pt idx="209">
                  <c:v>313.892</c:v>
                </c:pt>
                <c:pt idx="210">
                  <c:v>316.72899999999998</c:v>
                </c:pt>
                <c:pt idx="211">
                  <c:v>318.56200000000001</c:v>
                </c:pt>
                <c:pt idx="212">
                  <c:v>320.32499999999999</c:v>
                </c:pt>
                <c:pt idx="213">
                  <c:v>322.476</c:v>
                </c:pt>
                <c:pt idx="214">
                  <c:v>326.2</c:v>
                </c:pt>
                <c:pt idx="215">
                  <c:v>329.202</c:v>
                </c:pt>
                <c:pt idx="216">
                  <c:v>330.65600000000001</c:v>
                </c:pt>
                <c:pt idx="217">
                  <c:v>337.81099999999998</c:v>
                </c:pt>
                <c:pt idx="218">
                  <c:v>338.66199999999998</c:v>
                </c:pt>
                <c:pt idx="219">
                  <c:v>344.08100000000002</c:v>
                </c:pt>
                <c:pt idx="220">
                  <c:v>347.09199999999998</c:v>
                </c:pt>
                <c:pt idx="221">
                  <c:v>356.06599999999997</c:v>
                </c:pt>
                <c:pt idx="222">
                  <c:v>358.63900000000001</c:v>
                </c:pt>
                <c:pt idx="223">
                  <c:v>359.90100000000001</c:v>
                </c:pt>
                <c:pt idx="224">
                  <c:v>363.26799999999997</c:v>
                </c:pt>
                <c:pt idx="225">
                  <c:v>365.39100000000002</c:v>
                </c:pt>
                <c:pt idx="226">
                  <c:v>379.649</c:v>
                </c:pt>
                <c:pt idx="227">
                  <c:v>382.07400000000001</c:v>
                </c:pt>
                <c:pt idx="228">
                  <c:v>385.822</c:v>
                </c:pt>
                <c:pt idx="229">
                  <c:v>389.65699999999998</c:v>
                </c:pt>
                <c:pt idx="230">
                  <c:v>394.46800000000002</c:v>
                </c:pt>
                <c:pt idx="231">
                  <c:v>394.49</c:v>
                </c:pt>
                <c:pt idx="232">
                  <c:v>395.63499999999999</c:v>
                </c:pt>
                <c:pt idx="233">
                  <c:v>399.98500000000001</c:v>
                </c:pt>
                <c:pt idx="234">
                  <c:v>404.54</c:v>
                </c:pt>
                <c:pt idx="235">
                  <c:v>407.584</c:v>
                </c:pt>
                <c:pt idx="236">
                  <c:v>409.20600000000002</c:v>
                </c:pt>
                <c:pt idx="237">
                  <c:v>428.31599999999997</c:v>
                </c:pt>
                <c:pt idx="238">
                  <c:v>438.084</c:v>
                </c:pt>
                <c:pt idx="239">
                  <c:v>447.68200000000002</c:v>
                </c:pt>
                <c:pt idx="240">
                  <c:v>449.37700000000001</c:v>
                </c:pt>
                <c:pt idx="241">
                  <c:v>468.10199999999998</c:v>
                </c:pt>
                <c:pt idx="242">
                  <c:v>488.76799999999997</c:v>
                </c:pt>
                <c:pt idx="243">
                  <c:v>497.084</c:v>
                </c:pt>
                <c:pt idx="244">
                  <c:v>508.70499999999998</c:v>
                </c:pt>
                <c:pt idx="245">
                  <c:v>519.77700000000004</c:v>
                </c:pt>
                <c:pt idx="246">
                  <c:v>522.21100000000001</c:v>
                </c:pt>
                <c:pt idx="247">
                  <c:v>524.35699999999997</c:v>
                </c:pt>
                <c:pt idx="248">
                  <c:v>535.31500000000005</c:v>
                </c:pt>
                <c:pt idx="249">
                  <c:v>650.82299999999998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7ED-43E5-B22B-0796F83B2C71}"/>
            </c:ext>
          </c:extLst>
        </c:ser>
        <c:ser>
          <c:idx val="13"/>
          <c:order val="13"/>
          <c:spPr>
            <a:ln w="28575" cap="rnd">
              <a:solidFill>
                <a:schemeClr val="accent5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4x4'!$B$15:$IQ$15</c:f>
              <c:numCache>
                <c:formatCode>General</c:formatCode>
                <c:ptCount val="250"/>
                <c:pt idx="0">
                  <c:v>9.9580000000000002</c:v>
                </c:pt>
                <c:pt idx="1">
                  <c:v>11.862</c:v>
                </c:pt>
                <c:pt idx="2">
                  <c:v>15.446999999999999</c:v>
                </c:pt>
                <c:pt idx="3">
                  <c:v>15.618</c:v>
                </c:pt>
                <c:pt idx="4">
                  <c:v>16.311</c:v>
                </c:pt>
                <c:pt idx="5">
                  <c:v>17.248999999999999</c:v>
                </c:pt>
                <c:pt idx="6">
                  <c:v>17.994</c:v>
                </c:pt>
                <c:pt idx="7">
                  <c:v>18.405999999999999</c:v>
                </c:pt>
                <c:pt idx="8">
                  <c:v>18.539000000000001</c:v>
                </c:pt>
                <c:pt idx="9">
                  <c:v>20.428000000000001</c:v>
                </c:pt>
                <c:pt idx="10">
                  <c:v>21.111000000000001</c:v>
                </c:pt>
                <c:pt idx="11">
                  <c:v>21.268000000000001</c:v>
                </c:pt>
                <c:pt idx="12">
                  <c:v>21.488</c:v>
                </c:pt>
                <c:pt idx="13">
                  <c:v>22.215</c:v>
                </c:pt>
                <c:pt idx="14">
                  <c:v>22.384</c:v>
                </c:pt>
                <c:pt idx="15">
                  <c:v>22.649000000000001</c:v>
                </c:pt>
                <c:pt idx="16">
                  <c:v>25.079000000000001</c:v>
                </c:pt>
                <c:pt idx="17">
                  <c:v>25.442</c:v>
                </c:pt>
                <c:pt idx="18">
                  <c:v>26.532</c:v>
                </c:pt>
                <c:pt idx="19">
                  <c:v>27.669</c:v>
                </c:pt>
                <c:pt idx="20">
                  <c:v>28.077999999999999</c:v>
                </c:pt>
                <c:pt idx="21">
                  <c:v>28.335999999999999</c:v>
                </c:pt>
                <c:pt idx="22">
                  <c:v>29.324999999999999</c:v>
                </c:pt>
                <c:pt idx="23">
                  <c:v>30.460999999999999</c:v>
                </c:pt>
                <c:pt idx="24">
                  <c:v>30.609000000000002</c:v>
                </c:pt>
                <c:pt idx="25">
                  <c:v>30.683</c:v>
                </c:pt>
                <c:pt idx="26">
                  <c:v>30.954999999999998</c:v>
                </c:pt>
                <c:pt idx="27">
                  <c:v>32.020000000000003</c:v>
                </c:pt>
                <c:pt idx="28">
                  <c:v>32.456000000000003</c:v>
                </c:pt>
                <c:pt idx="29">
                  <c:v>33.207999999999998</c:v>
                </c:pt>
                <c:pt idx="30">
                  <c:v>33.314999999999998</c:v>
                </c:pt>
                <c:pt idx="31">
                  <c:v>33.762999999999998</c:v>
                </c:pt>
                <c:pt idx="32">
                  <c:v>35.052</c:v>
                </c:pt>
                <c:pt idx="33">
                  <c:v>35.119999999999997</c:v>
                </c:pt>
                <c:pt idx="34">
                  <c:v>35.122999999999998</c:v>
                </c:pt>
                <c:pt idx="35">
                  <c:v>35.414000000000001</c:v>
                </c:pt>
                <c:pt idx="36">
                  <c:v>37.197000000000003</c:v>
                </c:pt>
                <c:pt idx="37">
                  <c:v>37.204000000000001</c:v>
                </c:pt>
                <c:pt idx="38">
                  <c:v>38.380000000000003</c:v>
                </c:pt>
                <c:pt idx="39">
                  <c:v>39.56</c:v>
                </c:pt>
                <c:pt idx="40">
                  <c:v>40.076999999999998</c:v>
                </c:pt>
                <c:pt idx="41">
                  <c:v>40.276000000000003</c:v>
                </c:pt>
                <c:pt idx="42">
                  <c:v>40.335000000000001</c:v>
                </c:pt>
                <c:pt idx="43">
                  <c:v>41.353000000000002</c:v>
                </c:pt>
                <c:pt idx="44">
                  <c:v>42.643000000000001</c:v>
                </c:pt>
                <c:pt idx="45">
                  <c:v>42.704000000000001</c:v>
                </c:pt>
                <c:pt idx="46">
                  <c:v>43.987000000000002</c:v>
                </c:pt>
                <c:pt idx="47">
                  <c:v>45.38</c:v>
                </c:pt>
                <c:pt idx="48">
                  <c:v>45.692999999999998</c:v>
                </c:pt>
                <c:pt idx="49">
                  <c:v>46.075000000000003</c:v>
                </c:pt>
                <c:pt idx="50">
                  <c:v>51.375999999999998</c:v>
                </c:pt>
                <c:pt idx="51">
                  <c:v>51.764000000000003</c:v>
                </c:pt>
                <c:pt idx="52">
                  <c:v>52.819000000000003</c:v>
                </c:pt>
                <c:pt idx="53">
                  <c:v>52.847000000000001</c:v>
                </c:pt>
                <c:pt idx="54">
                  <c:v>53.112000000000002</c:v>
                </c:pt>
                <c:pt idx="55">
                  <c:v>53.314999999999998</c:v>
                </c:pt>
                <c:pt idx="56">
                  <c:v>53.723999999999997</c:v>
                </c:pt>
                <c:pt idx="57">
                  <c:v>54.05</c:v>
                </c:pt>
                <c:pt idx="58">
                  <c:v>55.265000000000001</c:v>
                </c:pt>
                <c:pt idx="59">
                  <c:v>55.311</c:v>
                </c:pt>
                <c:pt idx="60">
                  <c:v>55.796999999999997</c:v>
                </c:pt>
                <c:pt idx="61">
                  <c:v>56.456000000000003</c:v>
                </c:pt>
                <c:pt idx="62">
                  <c:v>57.040999999999997</c:v>
                </c:pt>
                <c:pt idx="63">
                  <c:v>57.902999999999999</c:v>
                </c:pt>
                <c:pt idx="64">
                  <c:v>59.442</c:v>
                </c:pt>
                <c:pt idx="65">
                  <c:v>59.514000000000003</c:v>
                </c:pt>
                <c:pt idx="66">
                  <c:v>60.756999999999998</c:v>
                </c:pt>
                <c:pt idx="67">
                  <c:v>68.111999999999995</c:v>
                </c:pt>
                <c:pt idx="68">
                  <c:v>68.317999999999998</c:v>
                </c:pt>
                <c:pt idx="69">
                  <c:v>68.825999999999993</c:v>
                </c:pt>
                <c:pt idx="70">
                  <c:v>70.031999999999996</c:v>
                </c:pt>
                <c:pt idx="71">
                  <c:v>70.055999999999997</c:v>
                </c:pt>
                <c:pt idx="72">
                  <c:v>71.108999999999995</c:v>
                </c:pt>
                <c:pt idx="73">
                  <c:v>71.507999999999996</c:v>
                </c:pt>
                <c:pt idx="74">
                  <c:v>71.820999999999998</c:v>
                </c:pt>
                <c:pt idx="75">
                  <c:v>72.316999999999993</c:v>
                </c:pt>
                <c:pt idx="76">
                  <c:v>73.165999999999997</c:v>
                </c:pt>
                <c:pt idx="77">
                  <c:v>75.218000000000004</c:v>
                </c:pt>
                <c:pt idx="78">
                  <c:v>75.748000000000005</c:v>
                </c:pt>
                <c:pt idx="79">
                  <c:v>76.784999999999997</c:v>
                </c:pt>
                <c:pt idx="80">
                  <c:v>77.070999999999998</c:v>
                </c:pt>
                <c:pt idx="81">
                  <c:v>78.013000000000005</c:v>
                </c:pt>
                <c:pt idx="82">
                  <c:v>79.03</c:v>
                </c:pt>
                <c:pt idx="83">
                  <c:v>79.8</c:v>
                </c:pt>
                <c:pt idx="84">
                  <c:v>80.349000000000004</c:v>
                </c:pt>
                <c:pt idx="85">
                  <c:v>80.965000000000003</c:v>
                </c:pt>
                <c:pt idx="86">
                  <c:v>81.2</c:v>
                </c:pt>
                <c:pt idx="87">
                  <c:v>81.58</c:v>
                </c:pt>
                <c:pt idx="88">
                  <c:v>82.108999999999995</c:v>
                </c:pt>
                <c:pt idx="89">
                  <c:v>83.572999999999993</c:v>
                </c:pt>
                <c:pt idx="90">
                  <c:v>86.123999999999995</c:v>
                </c:pt>
                <c:pt idx="91">
                  <c:v>86.588999999999999</c:v>
                </c:pt>
                <c:pt idx="92">
                  <c:v>87.234999999999999</c:v>
                </c:pt>
                <c:pt idx="93">
                  <c:v>89.424000000000007</c:v>
                </c:pt>
                <c:pt idx="94">
                  <c:v>89.843999999999994</c:v>
                </c:pt>
                <c:pt idx="95">
                  <c:v>90.953999999999994</c:v>
                </c:pt>
                <c:pt idx="96">
                  <c:v>92.745000000000005</c:v>
                </c:pt>
                <c:pt idx="97">
                  <c:v>92.796999999999997</c:v>
                </c:pt>
                <c:pt idx="98">
                  <c:v>93.215999999999994</c:v>
                </c:pt>
                <c:pt idx="99">
                  <c:v>94.262</c:v>
                </c:pt>
                <c:pt idx="100">
                  <c:v>95.07</c:v>
                </c:pt>
                <c:pt idx="101">
                  <c:v>95.129000000000005</c:v>
                </c:pt>
                <c:pt idx="102">
                  <c:v>95.344999999999999</c:v>
                </c:pt>
                <c:pt idx="103">
                  <c:v>96.073999999999998</c:v>
                </c:pt>
                <c:pt idx="104">
                  <c:v>96.117999999999995</c:v>
                </c:pt>
                <c:pt idx="105">
                  <c:v>98.082999999999998</c:v>
                </c:pt>
                <c:pt idx="106">
                  <c:v>98.652000000000001</c:v>
                </c:pt>
                <c:pt idx="107">
                  <c:v>99.86</c:v>
                </c:pt>
                <c:pt idx="108">
                  <c:v>100.035</c:v>
                </c:pt>
                <c:pt idx="109">
                  <c:v>101.001</c:v>
                </c:pt>
                <c:pt idx="110">
                  <c:v>102.83</c:v>
                </c:pt>
                <c:pt idx="111">
                  <c:v>104.188</c:v>
                </c:pt>
                <c:pt idx="112">
                  <c:v>104.599</c:v>
                </c:pt>
                <c:pt idx="113">
                  <c:v>105.041</c:v>
                </c:pt>
                <c:pt idx="114">
                  <c:v>105.95699999999999</c:v>
                </c:pt>
                <c:pt idx="115">
                  <c:v>106.485</c:v>
                </c:pt>
                <c:pt idx="116">
                  <c:v>106.782</c:v>
                </c:pt>
                <c:pt idx="117">
                  <c:v>107.13500000000001</c:v>
                </c:pt>
                <c:pt idx="118">
                  <c:v>107.41200000000001</c:v>
                </c:pt>
                <c:pt idx="119">
                  <c:v>107.535</c:v>
                </c:pt>
                <c:pt idx="120">
                  <c:v>109.057</c:v>
                </c:pt>
                <c:pt idx="121">
                  <c:v>109.37</c:v>
                </c:pt>
                <c:pt idx="122">
                  <c:v>110.04600000000001</c:v>
                </c:pt>
                <c:pt idx="123">
                  <c:v>113.511</c:v>
                </c:pt>
                <c:pt idx="124">
                  <c:v>114.486</c:v>
                </c:pt>
                <c:pt idx="125">
                  <c:v>115.06100000000001</c:v>
                </c:pt>
                <c:pt idx="126">
                  <c:v>115.64400000000001</c:v>
                </c:pt>
                <c:pt idx="127">
                  <c:v>116.55800000000001</c:v>
                </c:pt>
                <c:pt idx="128">
                  <c:v>119.381</c:v>
                </c:pt>
                <c:pt idx="129">
                  <c:v>119.483</c:v>
                </c:pt>
                <c:pt idx="130">
                  <c:v>120.233</c:v>
                </c:pt>
                <c:pt idx="131">
                  <c:v>121.846</c:v>
                </c:pt>
                <c:pt idx="132">
                  <c:v>122.111</c:v>
                </c:pt>
                <c:pt idx="133">
                  <c:v>122.991</c:v>
                </c:pt>
                <c:pt idx="134">
                  <c:v>125.04</c:v>
                </c:pt>
                <c:pt idx="135">
                  <c:v>125.06399999999999</c:v>
                </c:pt>
                <c:pt idx="136">
                  <c:v>126.117</c:v>
                </c:pt>
                <c:pt idx="137">
                  <c:v>126.474</c:v>
                </c:pt>
                <c:pt idx="138">
                  <c:v>127.411</c:v>
                </c:pt>
                <c:pt idx="139">
                  <c:v>130.22</c:v>
                </c:pt>
                <c:pt idx="140">
                  <c:v>130.72900000000001</c:v>
                </c:pt>
                <c:pt idx="141">
                  <c:v>131.09</c:v>
                </c:pt>
                <c:pt idx="142">
                  <c:v>132.47300000000001</c:v>
                </c:pt>
                <c:pt idx="143">
                  <c:v>133.01900000000001</c:v>
                </c:pt>
                <c:pt idx="144">
                  <c:v>133.042</c:v>
                </c:pt>
                <c:pt idx="145">
                  <c:v>133.595</c:v>
                </c:pt>
                <c:pt idx="146">
                  <c:v>134.33600000000001</c:v>
                </c:pt>
                <c:pt idx="147">
                  <c:v>134.80699999999999</c:v>
                </c:pt>
                <c:pt idx="148">
                  <c:v>135.899</c:v>
                </c:pt>
                <c:pt idx="149">
                  <c:v>136.77099999999999</c:v>
                </c:pt>
                <c:pt idx="150">
                  <c:v>137.51900000000001</c:v>
                </c:pt>
                <c:pt idx="151">
                  <c:v>139.60900000000001</c:v>
                </c:pt>
                <c:pt idx="152">
                  <c:v>140.91999999999999</c:v>
                </c:pt>
                <c:pt idx="153">
                  <c:v>140.928</c:v>
                </c:pt>
                <c:pt idx="154">
                  <c:v>141.80000000000001</c:v>
                </c:pt>
                <c:pt idx="155">
                  <c:v>142.86099999999999</c:v>
                </c:pt>
                <c:pt idx="156">
                  <c:v>143.80199999999999</c:v>
                </c:pt>
                <c:pt idx="157">
                  <c:v>144.16999999999999</c:v>
                </c:pt>
                <c:pt idx="158">
                  <c:v>145.26300000000001</c:v>
                </c:pt>
                <c:pt idx="159">
                  <c:v>146.83000000000001</c:v>
                </c:pt>
                <c:pt idx="160">
                  <c:v>147.76</c:v>
                </c:pt>
                <c:pt idx="161">
                  <c:v>148.99700000000001</c:v>
                </c:pt>
                <c:pt idx="162">
                  <c:v>150.82400000000001</c:v>
                </c:pt>
                <c:pt idx="163">
                  <c:v>151.35300000000001</c:v>
                </c:pt>
                <c:pt idx="164">
                  <c:v>152.91200000000001</c:v>
                </c:pt>
                <c:pt idx="165">
                  <c:v>154.86199999999999</c:v>
                </c:pt>
                <c:pt idx="166">
                  <c:v>156.76400000000001</c:v>
                </c:pt>
                <c:pt idx="167">
                  <c:v>159.08600000000001</c:v>
                </c:pt>
                <c:pt idx="168">
                  <c:v>161.10400000000001</c:v>
                </c:pt>
                <c:pt idx="169">
                  <c:v>161.93600000000001</c:v>
                </c:pt>
                <c:pt idx="170">
                  <c:v>162.416</c:v>
                </c:pt>
                <c:pt idx="171">
                  <c:v>162.90700000000001</c:v>
                </c:pt>
                <c:pt idx="172">
                  <c:v>164.571</c:v>
                </c:pt>
                <c:pt idx="173">
                  <c:v>164.714</c:v>
                </c:pt>
                <c:pt idx="174">
                  <c:v>164.804</c:v>
                </c:pt>
                <c:pt idx="175">
                  <c:v>165.14699999999999</c:v>
                </c:pt>
                <c:pt idx="176">
                  <c:v>166.01599999999999</c:v>
                </c:pt>
                <c:pt idx="177">
                  <c:v>166.30500000000001</c:v>
                </c:pt>
                <c:pt idx="178">
                  <c:v>168.59</c:v>
                </c:pt>
                <c:pt idx="179">
                  <c:v>174.27699999999999</c:v>
                </c:pt>
                <c:pt idx="180">
                  <c:v>174.381</c:v>
                </c:pt>
                <c:pt idx="181">
                  <c:v>179.453</c:v>
                </c:pt>
                <c:pt idx="182">
                  <c:v>180.20400000000001</c:v>
                </c:pt>
                <c:pt idx="183">
                  <c:v>182.76</c:v>
                </c:pt>
                <c:pt idx="184">
                  <c:v>183.523</c:v>
                </c:pt>
                <c:pt idx="185">
                  <c:v>185.40799999999999</c:v>
                </c:pt>
                <c:pt idx="186">
                  <c:v>187.19900000000001</c:v>
                </c:pt>
                <c:pt idx="187">
                  <c:v>188.792</c:v>
                </c:pt>
                <c:pt idx="188">
                  <c:v>193.59100000000001</c:v>
                </c:pt>
                <c:pt idx="189">
                  <c:v>195.709</c:v>
                </c:pt>
                <c:pt idx="190">
                  <c:v>198.39699999999999</c:v>
                </c:pt>
                <c:pt idx="191">
                  <c:v>198.488</c:v>
                </c:pt>
                <c:pt idx="192">
                  <c:v>200.82</c:v>
                </c:pt>
                <c:pt idx="193">
                  <c:v>206.91800000000001</c:v>
                </c:pt>
                <c:pt idx="194">
                  <c:v>207.417</c:v>
                </c:pt>
                <c:pt idx="195">
                  <c:v>208.81800000000001</c:v>
                </c:pt>
                <c:pt idx="196">
                  <c:v>209.822</c:v>
                </c:pt>
                <c:pt idx="197">
                  <c:v>219.28899999999999</c:v>
                </c:pt>
                <c:pt idx="198">
                  <c:v>220.06</c:v>
                </c:pt>
                <c:pt idx="199">
                  <c:v>222.26</c:v>
                </c:pt>
                <c:pt idx="200">
                  <c:v>224.71100000000001</c:v>
                </c:pt>
                <c:pt idx="201">
                  <c:v>226.726</c:v>
                </c:pt>
                <c:pt idx="202">
                  <c:v>226.79900000000001</c:v>
                </c:pt>
                <c:pt idx="203">
                  <c:v>227.858</c:v>
                </c:pt>
                <c:pt idx="204">
                  <c:v>227.87799999999999</c:v>
                </c:pt>
                <c:pt idx="205">
                  <c:v>230.97</c:v>
                </c:pt>
                <c:pt idx="206">
                  <c:v>231.13399999999999</c:v>
                </c:pt>
                <c:pt idx="207">
                  <c:v>234.94300000000001</c:v>
                </c:pt>
                <c:pt idx="208">
                  <c:v>235.56299999999999</c:v>
                </c:pt>
                <c:pt idx="209">
                  <c:v>235.57400000000001</c:v>
                </c:pt>
                <c:pt idx="210">
                  <c:v>237.578</c:v>
                </c:pt>
                <c:pt idx="211">
                  <c:v>239.40799999999999</c:v>
                </c:pt>
                <c:pt idx="212">
                  <c:v>242.191</c:v>
                </c:pt>
                <c:pt idx="213">
                  <c:v>246.62</c:v>
                </c:pt>
                <c:pt idx="214">
                  <c:v>248.88399999999999</c:v>
                </c:pt>
                <c:pt idx="215">
                  <c:v>250.941</c:v>
                </c:pt>
                <c:pt idx="216">
                  <c:v>251.06299999999999</c:v>
                </c:pt>
                <c:pt idx="217">
                  <c:v>254.096</c:v>
                </c:pt>
                <c:pt idx="218">
                  <c:v>256.66399999999999</c:v>
                </c:pt>
                <c:pt idx="219">
                  <c:v>263.62</c:v>
                </c:pt>
                <c:pt idx="220">
                  <c:v>267.87099999999998</c:v>
                </c:pt>
                <c:pt idx="221">
                  <c:v>268.98399999999998</c:v>
                </c:pt>
                <c:pt idx="222">
                  <c:v>269.45999999999998</c:v>
                </c:pt>
                <c:pt idx="223">
                  <c:v>275.37400000000002</c:v>
                </c:pt>
                <c:pt idx="224">
                  <c:v>289.37299999999999</c:v>
                </c:pt>
                <c:pt idx="225">
                  <c:v>289.59500000000003</c:v>
                </c:pt>
                <c:pt idx="226">
                  <c:v>292.29700000000003</c:v>
                </c:pt>
                <c:pt idx="227">
                  <c:v>295.59399999999999</c:v>
                </c:pt>
                <c:pt idx="228">
                  <c:v>296.56200000000001</c:v>
                </c:pt>
                <c:pt idx="229">
                  <c:v>298.74900000000002</c:v>
                </c:pt>
                <c:pt idx="230">
                  <c:v>310.024</c:v>
                </c:pt>
                <c:pt idx="231">
                  <c:v>318.99900000000002</c:v>
                </c:pt>
                <c:pt idx="232">
                  <c:v>319.464</c:v>
                </c:pt>
                <c:pt idx="233">
                  <c:v>319.66800000000001</c:v>
                </c:pt>
                <c:pt idx="234">
                  <c:v>324.14999999999998</c:v>
                </c:pt>
                <c:pt idx="235">
                  <c:v>324.47500000000002</c:v>
                </c:pt>
                <c:pt idx="236">
                  <c:v>325.17200000000003</c:v>
                </c:pt>
                <c:pt idx="237">
                  <c:v>329.94499999999999</c:v>
                </c:pt>
                <c:pt idx="238">
                  <c:v>333.33</c:v>
                </c:pt>
                <c:pt idx="239">
                  <c:v>342.15100000000001</c:v>
                </c:pt>
                <c:pt idx="240">
                  <c:v>342.84899999999999</c:v>
                </c:pt>
                <c:pt idx="241">
                  <c:v>351.64800000000002</c:v>
                </c:pt>
                <c:pt idx="242">
                  <c:v>372.09</c:v>
                </c:pt>
                <c:pt idx="243">
                  <c:v>381.88</c:v>
                </c:pt>
                <c:pt idx="244">
                  <c:v>420.46800000000002</c:v>
                </c:pt>
                <c:pt idx="245">
                  <c:v>440.012</c:v>
                </c:pt>
                <c:pt idx="246">
                  <c:v>445.637</c:v>
                </c:pt>
                <c:pt idx="247">
                  <c:v>459.72500000000002</c:v>
                </c:pt>
                <c:pt idx="248">
                  <c:v>470.72500000000002</c:v>
                </c:pt>
                <c:pt idx="249">
                  <c:v>542.923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17ED-43E5-B22B-0796F83B2C71}"/>
            </c:ext>
          </c:extLst>
        </c:ser>
        <c:ser>
          <c:idx val="14"/>
          <c:order val="14"/>
          <c:spPr>
            <a:ln w="28575" cap="rnd">
              <a:solidFill>
                <a:schemeClr val="accent5">
                  <a:tint val="39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Time 4x4'!$B$16:$IQ$16</c:f>
              <c:numCache>
                <c:formatCode>General</c:formatCode>
                <c:ptCount val="250"/>
                <c:pt idx="0">
                  <c:v>1.4379999999999999</c:v>
                </c:pt>
                <c:pt idx="1">
                  <c:v>1.6459999999999999</c:v>
                </c:pt>
                <c:pt idx="2">
                  <c:v>1.9359999999999999</c:v>
                </c:pt>
                <c:pt idx="3">
                  <c:v>2.0579999999999998</c:v>
                </c:pt>
                <c:pt idx="4">
                  <c:v>2.3479999999999999</c:v>
                </c:pt>
                <c:pt idx="5">
                  <c:v>2.577</c:v>
                </c:pt>
                <c:pt idx="6">
                  <c:v>3.4910000000000001</c:v>
                </c:pt>
                <c:pt idx="7">
                  <c:v>3.7719999999999998</c:v>
                </c:pt>
                <c:pt idx="8">
                  <c:v>3.9140000000000001</c:v>
                </c:pt>
                <c:pt idx="9">
                  <c:v>3.944</c:v>
                </c:pt>
                <c:pt idx="10">
                  <c:v>3.948</c:v>
                </c:pt>
                <c:pt idx="11">
                  <c:v>4.1529999999999996</c:v>
                </c:pt>
                <c:pt idx="12">
                  <c:v>4.1849999999999996</c:v>
                </c:pt>
                <c:pt idx="13">
                  <c:v>4.2549999999999999</c:v>
                </c:pt>
                <c:pt idx="14">
                  <c:v>4.3710000000000004</c:v>
                </c:pt>
                <c:pt idx="15">
                  <c:v>5.399</c:v>
                </c:pt>
                <c:pt idx="16">
                  <c:v>5.9180000000000001</c:v>
                </c:pt>
                <c:pt idx="17">
                  <c:v>6.0010000000000003</c:v>
                </c:pt>
                <c:pt idx="18">
                  <c:v>6.01</c:v>
                </c:pt>
                <c:pt idx="19">
                  <c:v>7.6219999999999999</c:v>
                </c:pt>
                <c:pt idx="20">
                  <c:v>7.641</c:v>
                </c:pt>
                <c:pt idx="21">
                  <c:v>8.9649999999999999</c:v>
                </c:pt>
                <c:pt idx="22">
                  <c:v>9.0440000000000005</c:v>
                </c:pt>
                <c:pt idx="23">
                  <c:v>9.0730000000000004</c:v>
                </c:pt>
                <c:pt idx="24">
                  <c:v>9.1319999999999997</c:v>
                </c:pt>
                <c:pt idx="25">
                  <c:v>9.4079999999999995</c:v>
                </c:pt>
                <c:pt idx="26">
                  <c:v>9.5760000000000005</c:v>
                </c:pt>
                <c:pt idx="27">
                  <c:v>9.6329999999999991</c:v>
                </c:pt>
                <c:pt idx="28">
                  <c:v>9.9250000000000007</c:v>
                </c:pt>
                <c:pt idx="29">
                  <c:v>10.48</c:v>
                </c:pt>
                <c:pt idx="30">
                  <c:v>10.657</c:v>
                </c:pt>
                <c:pt idx="31">
                  <c:v>11.273</c:v>
                </c:pt>
                <c:pt idx="32">
                  <c:v>11.743</c:v>
                </c:pt>
                <c:pt idx="33">
                  <c:v>12.178000000000001</c:v>
                </c:pt>
                <c:pt idx="34">
                  <c:v>12.683</c:v>
                </c:pt>
                <c:pt idx="35">
                  <c:v>12.753</c:v>
                </c:pt>
                <c:pt idx="36">
                  <c:v>12.863</c:v>
                </c:pt>
                <c:pt idx="37">
                  <c:v>12.877000000000001</c:v>
                </c:pt>
                <c:pt idx="38">
                  <c:v>13.295</c:v>
                </c:pt>
                <c:pt idx="39">
                  <c:v>14.000999999999999</c:v>
                </c:pt>
                <c:pt idx="40">
                  <c:v>14.022</c:v>
                </c:pt>
                <c:pt idx="41">
                  <c:v>14.132999999999999</c:v>
                </c:pt>
                <c:pt idx="42">
                  <c:v>14.345000000000001</c:v>
                </c:pt>
                <c:pt idx="43">
                  <c:v>14.612</c:v>
                </c:pt>
                <c:pt idx="44">
                  <c:v>14.781000000000001</c:v>
                </c:pt>
                <c:pt idx="45">
                  <c:v>14.951000000000001</c:v>
                </c:pt>
                <c:pt idx="46">
                  <c:v>15.11</c:v>
                </c:pt>
                <c:pt idx="47">
                  <c:v>15.478</c:v>
                </c:pt>
                <c:pt idx="48">
                  <c:v>15.974</c:v>
                </c:pt>
                <c:pt idx="49">
                  <c:v>16.152000000000001</c:v>
                </c:pt>
                <c:pt idx="50">
                  <c:v>16.462</c:v>
                </c:pt>
                <c:pt idx="51">
                  <c:v>16.757000000000001</c:v>
                </c:pt>
                <c:pt idx="52">
                  <c:v>16.919</c:v>
                </c:pt>
                <c:pt idx="53">
                  <c:v>17.181000000000001</c:v>
                </c:pt>
                <c:pt idx="54">
                  <c:v>17.193000000000001</c:v>
                </c:pt>
                <c:pt idx="55">
                  <c:v>17.646999999999998</c:v>
                </c:pt>
                <c:pt idx="56">
                  <c:v>17.760999999999999</c:v>
                </c:pt>
                <c:pt idx="57">
                  <c:v>18.001999999999999</c:v>
                </c:pt>
                <c:pt idx="58">
                  <c:v>18.077999999999999</c:v>
                </c:pt>
                <c:pt idx="59">
                  <c:v>18.138000000000002</c:v>
                </c:pt>
                <c:pt idx="60">
                  <c:v>18.173999999999999</c:v>
                </c:pt>
                <c:pt idx="61">
                  <c:v>18.286000000000001</c:v>
                </c:pt>
                <c:pt idx="62">
                  <c:v>18.733000000000001</c:v>
                </c:pt>
                <c:pt idx="63">
                  <c:v>18.734999999999999</c:v>
                </c:pt>
                <c:pt idx="64">
                  <c:v>19.082999999999998</c:v>
                </c:pt>
                <c:pt idx="65">
                  <c:v>19.29</c:v>
                </c:pt>
                <c:pt idx="66">
                  <c:v>19.791</c:v>
                </c:pt>
                <c:pt idx="67">
                  <c:v>20.413</c:v>
                </c:pt>
                <c:pt idx="68">
                  <c:v>20.523</c:v>
                </c:pt>
                <c:pt idx="69">
                  <c:v>20.928000000000001</c:v>
                </c:pt>
                <c:pt idx="70">
                  <c:v>21.677</c:v>
                </c:pt>
                <c:pt idx="71">
                  <c:v>21.742000000000001</c:v>
                </c:pt>
                <c:pt idx="72">
                  <c:v>21.888999999999999</c:v>
                </c:pt>
                <c:pt idx="73">
                  <c:v>23.021999999999998</c:v>
                </c:pt>
                <c:pt idx="74">
                  <c:v>23.062000000000001</c:v>
                </c:pt>
                <c:pt idx="75">
                  <c:v>23.387</c:v>
                </c:pt>
                <c:pt idx="76">
                  <c:v>23.405999999999999</c:v>
                </c:pt>
                <c:pt idx="77">
                  <c:v>23.658000000000001</c:v>
                </c:pt>
                <c:pt idx="78">
                  <c:v>24.152000000000001</c:v>
                </c:pt>
                <c:pt idx="79">
                  <c:v>24.57</c:v>
                </c:pt>
                <c:pt idx="80">
                  <c:v>24.719000000000001</c:v>
                </c:pt>
                <c:pt idx="81">
                  <c:v>24.725000000000001</c:v>
                </c:pt>
                <c:pt idx="82">
                  <c:v>25.088999999999999</c:v>
                </c:pt>
                <c:pt idx="83">
                  <c:v>25.498999999999999</c:v>
                </c:pt>
                <c:pt idx="84">
                  <c:v>26.417000000000002</c:v>
                </c:pt>
                <c:pt idx="85">
                  <c:v>27.192</c:v>
                </c:pt>
                <c:pt idx="86">
                  <c:v>27.353999999999999</c:v>
                </c:pt>
                <c:pt idx="87">
                  <c:v>27.431000000000001</c:v>
                </c:pt>
                <c:pt idx="88">
                  <c:v>27.826000000000001</c:v>
                </c:pt>
                <c:pt idx="89">
                  <c:v>28.731000000000002</c:v>
                </c:pt>
                <c:pt idx="90">
                  <c:v>29.001000000000001</c:v>
                </c:pt>
                <c:pt idx="91">
                  <c:v>29.54</c:v>
                </c:pt>
                <c:pt idx="92">
                  <c:v>29.552</c:v>
                </c:pt>
                <c:pt idx="93">
                  <c:v>29.733000000000001</c:v>
                </c:pt>
                <c:pt idx="94">
                  <c:v>30.686</c:v>
                </c:pt>
                <c:pt idx="95">
                  <c:v>31.103999999999999</c:v>
                </c:pt>
                <c:pt idx="96">
                  <c:v>31.367000000000001</c:v>
                </c:pt>
                <c:pt idx="97">
                  <c:v>32.003</c:v>
                </c:pt>
                <c:pt idx="98">
                  <c:v>32.377000000000002</c:v>
                </c:pt>
                <c:pt idx="99">
                  <c:v>32.780999999999999</c:v>
                </c:pt>
                <c:pt idx="100">
                  <c:v>32.829000000000001</c:v>
                </c:pt>
                <c:pt idx="101">
                  <c:v>33.280999999999999</c:v>
                </c:pt>
                <c:pt idx="102">
                  <c:v>33.32</c:v>
                </c:pt>
                <c:pt idx="103">
                  <c:v>33.822000000000003</c:v>
                </c:pt>
                <c:pt idx="104">
                  <c:v>34.076000000000001</c:v>
                </c:pt>
                <c:pt idx="105">
                  <c:v>34.277999999999999</c:v>
                </c:pt>
                <c:pt idx="106">
                  <c:v>34.997</c:v>
                </c:pt>
                <c:pt idx="107">
                  <c:v>35.098999999999997</c:v>
                </c:pt>
                <c:pt idx="108">
                  <c:v>35.533000000000001</c:v>
                </c:pt>
                <c:pt idx="109">
                  <c:v>36.978000000000002</c:v>
                </c:pt>
                <c:pt idx="110">
                  <c:v>37.244999999999997</c:v>
                </c:pt>
                <c:pt idx="111">
                  <c:v>37.631999999999998</c:v>
                </c:pt>
                <c:pt idx="112">
                  <c:v>38.765000000000001</c:v>
                </c:pt>
                <c:pt idx="113">
                  <c:v>39.18</c:v>
                </c:pt>
                <c:pt idx="114">
                  <c:v>39.543999999999997</c:v>
                </c:pt>
                <c:pt idx="115">
                  <c:v>40.054000000000002</c:v>
                </c:pt>
                <c:pt idx="116">
                  <c:v>40.195</c:v>
                </c:pt>
                <c:pt idx="117">
                  <c:v>40.377000000000002</c:v>
                </c:pt>
                <c:pt idx="118">
                  <c:v>41.734000000000002</c:v>
                </c:pt>
                <c:pt idx="119">
                  <c:v>42.078000000000003</c:v>
                </c:pt>
                <c:pt idx="120">
                  <c:v>42.676000000000002</c:v>
                </c:pt>
                <c:pt idx="121">
                  <c:v>42.774000000000001</c:v>
                </c:pt>
                <c:pt idx="122">
                  <c:v>43.386000000000003</c:v>
                </c:pt>
                <c:pt idx="123">
                  <c:v>44.432000000000002</c:v>
                </c:pt>
                <c:pt idx="124">
                  <c:v>46.249000000000002</c:v>
                </c:pt>
                <c:pt idx="125">
                  <c:v>47.688000000000002</c:v>
                </c:pt>
                <c:pt idx="126">
                  <c:v>49.319000000000003</c:v>
                </c:pt>
                <c:pt idx="127">
                  <c:v>49.904000000000003</c:v>
                </c:pt>
                <c:pt idx="128">
                  <c:v>51.033999999999999</c:v>
                </c:pt>
                <c:pt idx="129">
                  <c:v>52.472999999999999</c:v>
                </c:pt>
                <c:pt idx="130">
                  <c:v>52.677</c:v>
                </c:pt>
                <c:pt idx="131">
                  <c:v>52.807000000000002</c:v>
                </c:pt>
                <c:pt idx="132">
                  <c:v>56.594999999999999</c:v>
                </c:pt>
                <c:pt idx="133">
                  <c:v>57.595999999999997</c:v>
                </c:pt>
                <c:pt idx="134">
                  <c:v>58.914999999999999</c:v>
                </c:pt>
                <c:pt idx="135">
                  <c:v>59.634999999999998</c:v>
                </c:pt>
                <c:pt idx="136">
                  <c:v>59.828000000000003</c:v>
                </c:pt>
                <c:pt idx="137">
                  <c:v>60.601999999999997</c:v>
                </c:pt>
                <c:pt idx="138">
                  <c:v>61.171999999999997</c:v>
                </c:pt>
                <c:pt idx="139">
                  <c:v>62.529000000000003</c:v>
                </c:pt>
                <c:pt idx="140">
                  <c:v>62.87</c:v>
                </c:pt>
                <c:pt idx="141">
                  <c:v>64.575000000000003</c:v>
                </c:pt>
                <c:pt idx="142">
                  <c:v>65.644999999999996</c:v>
                </c:pt>
                <c:pt idx="143">
                  <c:v>66.748000000000005</c:v>
                </c:pt>
                <c:pt idx="144">
                  <c:v>67.236999999999995</c:v>
                </c:pt>
                <c:pt idx="145">
                  <c:v>67.444999999999993</c:v>
                </c:pt>
                <c:pt idx="146">
                  <c:v>67.472999999999999</c:v>
                </c:pt>
                <c:pt idx="147">
                  <c:v>68.503</c:v>
                </c:pt>
                <c:pt idx="148">
                  <c:v>69.869</c:v>
                </c:pt>
                <c:pt idx="149">
                  <c:v>71.149000000000001</c:v>
                </c:pt>
                <c:pt idx="150">
                  <c:v>71.811000000000007</c:v>
                </c:pt>
                <c:pt idx="151">
                  <c:v>72.198999999999998</c:v>
                </c:pt>
                <c:pt idx="152">
                  <c:v>74.494</c:v>
                </c:pt>
                <c:pt idx="153">
                  <c:v>75.555000000000007</c:v>
                </c:pt>
                <c:pt idx="154">
                  <c:v>77.471999999999994</c:v>
                </c:pt>
                <c:pt idx="155">
                  <c:v>78.588999999999999</c:v>
                </c:pt>
                <c:pt idx="156">
                  <c:v>79.144000000000005</c:v>
                </c:pt>
                <c:pt idx="157">
                  <c:v>79.858999999999995</c:v>
                </c:pt>
                <c:pt idx="158">
                  <c:v>80.206999999999994</c:v>
                </c:pt>
                <c:pt idx="159">
                  <c:v>81.849000000000004</c:v>
                </c:pt>
                <c:pt idx="160">
                  <c:v>82.968000000000004</c:v>
                </c:pt>
                <c:pt idx="161">
                  <c:v>84.805999999999997</c:v>
                </c:pt>
                <c:pt idx="162">
                  <c:v>86.382000000000005</c:v>
                </c:pt>
                <c:pt idx="163">
                  <c:v>86.415000000000006</c:v>
                </c:pt>
                <c:pt idx="164">
                  <c:v>87.323999999999998</c:v>
                </c:pt>
                <c:pt idx="165">
                  <c:v>87.971000000000004</c:v>
                </c:pt>
                <c:pt idx="166">
                  <c:v>89.495000000000005</c:v>
                </c:pt>
                <c:pt idx="167">
                  <c:v>90.289000000000001</c:v>
                </c:pt>
                <c:pt idx="168">
                  <c:v>91.602000000000004</c:v>
                </c:pt>
                <c:pt idx="169">
                  <c:v>92.415000000000006</c:v>
                </c:pt>
                <c:pt idx="170">
                  <c:v>94.28</c:v>
                </c:pt>
                <c:pt idx="171">
                  <c:v>94.465999999999994</c:v>
                </c:pt>
                <c:pt idx="172">
                  <c:v>95.126000000000005</c:v>
                </c:pt>
                <c:pt idx="173">
                  <c:v>99.022999999999996</c:v>
                </c:pt>
                <c:pt idx="174">
                  <c:v>99.093000000000004</c:v>
                </c:pt>
                <c:pt idx="175">
                  <c:v>99.176000000000002</c:v>
                </c:pt>
                <c:pt idx="176">
                  <c:v>100.19499999999999</c:v>
                </c:pt>
                <c:pt idx="177">
                  <c:v>101.021</c:v>
                </c:pt>
                <c:pt idx="178">
                  <c:v>101.706</c:v>
                </c:pt>
                <c:pt idx="179">
                  <c:v>102.02</c:v>
                </c:pt>
                <c:pt idx="180">
                  <c:v>102.374</c:v>
                </c:pt>
                <c:pt idx="181">
                  <c:v>103.569</c:v>
                </c:pt>
                <c:pt idx="182">
                  <c:v>104.66800000000001</c:v>
                </c:pt>
                <c:pt idx="183">
                  <c:v>105.539</c:v>
                </c:pt>
                <c:pt idx="184">
                  <c:v>106.627</c:v>
                </c:pt>
                <c:pt idx="185">
                  <c:v>106.709</c:v>
                </c:pt>
                <c:pt idx="186">
                  <c:v>107.42400000000001</c:v>
                </c:pt>
                <c:pt idx="187">
                  <c:v>108.306</c:v>
                </c:pt>
                <c:pt idx="188">
                  <c:v>109.264</c:v>
                </c:pt>
                <c:pt idx="189">
                  <c:v>109.425</c:v>
                </c:pt>
                <c:pt idx="190">
                  <c:v>109.911</c:v>
                </c:pt>
                <c:pt idx="191">
                  <c:v>110.586</c:v>
                </c:pt>
                <c:pt idx="192">
                  <c:v>111.342</c:v>
                </c:pt>
                <c:pt idx="193">
                  <c:v>112.702</c:v>
                </c:pt>
                <c:pt idx="194">
                  <c:v>113.411</c:v>
                </c:pt>
                <c:pt idx="195">
                  <c:v>113.465</c:v>
                </c:pt>
                <c:pt idx="196">
                  <c:v>115.571</c:v>
                </c:pt>
                <c:pt idx="197">
                  <c:v>117.14400000000001</c:v>
                </c:pt>
                <c:pt idx="198">
                  <c:v>117.182</c:v>
                </c:pt>
                <c:pt idx="199">
                  <c:v>121.10899999999999</c:v>
                </c:pt>
                <c:pt idx="200">
                  <c:v>121.13500000000001</c:v>
                </c:pt>
                <c:pt idx="201">
                  <c:v>121.15600000000001</c:v>
                </c:pt>
                <c:pt idx="202">
                  <c:v>122.288</c:v>
                </c:pt>
                <c:pt idx="203">
                  <c:v>122.926</c:v>
                </c:pt>
                <c:pt idx="204">
                  <c:v>124.624</c:v>
                </c:pt>
                <c:pt idx="205">
                  <c:v>125.72</c:v>
                </c:pt>
                <c:pt idx="206">
                  <c:v>129.64099999999999</c:v>
                </c:pt>
                <c:pt idx="207">
                  <c:v>130.48400000000001</c:v>
                </c:pt>
                <c:pt idx="208">
                  <c:v>131.87</c:v>
                </c:pt>
                <c:pt idx="209">
                  <c:v>133.459</c:v>
                </c:pt>
                <c:pt idx="210">
                  <c:v>133.46899999999999</c:v>
                </c:pt>
                <c:pt idx="211">
                  <c:v>139.50899999999999</c:v>
                </c:pt>
                <c:pt idx="212">
                  <c:v>144.10499999999999</c:v>
                </c:pt>
                <c:pt idx="213">
                  <c:v>144.488</c:v>
                </c:pt>
                <c:pt idx="214">
                  <c:v>145.524</c:v>
                </c:pt>
                <c:pt idx="215">
                  <c:v>145.905</c:v>
                </c:pt>
                <c:pt idx="216">
                  <c:v>146.20599999999999</c:v>
                </c:pt>
                <c:pt idx="217">
                  <c:v>147.13399999999999</c:v>
                </c:pt>
                <c:pt idx="218">
                  <c:v>152.47499999999999</c:v>
                </c:pt>
                <c:pt idx="219">
                  <c:v>153.91</c:v>
                </c:pt>
                <c:pt idx="220">
                  <c:v>158.43299999999999</c:v>
                </c:pt>
                <c:pt idx="221">
                  <c:v>163.20599999999999</c:v>
                </c:pt>
                <c:pt idx="222">
                  <c:v>163.41800000000001</c:v>
                </c:pt>
                <c:pt idx="223">
                  <c:v>163.428</c:v>
                </c:pt>
                <c:pt idx="224">
                  <c:v>168.929</c:v>
                </c:pt>
                <c:pt idx="225">
                  <c:v>186.14699999999999</c:v>
                </c:pt>
                <c:pt idx="226">
                  <c:v>186.465</c:v>
                </c:pt>
                <c:pt idx="227">
                  <c:v>187.55199999999999</c:v>
                </c:pt>
                <c:pt idx="228">
                  <c:v>187.61199999999999</c:v>
                </c:pt>
                <c:pt idx="229">
                  <c:v>188.99100000000001</c:v>
                </c:pt>
                <c:pt idx="230">
                  <c:v>197.065</c:v>
                </c:pt>
                <c:pt idx="231">
                  <c:v>202.49199999999999</c:v>
                </c:pt>
                <c:pt idx="232">
                  <c:v>225.11099999999999</c:v>
                </c:pt>
                <c:pt idx="233">
                  <c:v>225.202</c:v>
                </c:pt>
                <c:pt idx="234">
                  <c:v>238.56100000000001</c:v>
                </c:pt>
                <c:pt idx="235">
                  <c:v>244.69399999999999</c:v>
                </c:pt>
                <c:pt idx="236">
                  <c:v>252.32499999999999</c:v>
                </c:pt>
                <c:pt idx="237">
                  <c:v>254.53399999999999</c:v>
                </c:pt>
                <c:pt idx="238">
                  <c:v>266.79500000000002</c:v>
                </c:pt>
                <c:pt idx="239">
                  <c:v>276.53899999999999</c:v>
                </c:pt>
                <c:pt idx="240">
                  <c:v>286.52</c:v>
                </c:pt>
                <c:pt idx="241">
                  <c:v>286.92399999999998</c:v>
                </c:pt>
                <c:pt idx="242">
                  <c:v>287.09199999999998</c:v>
                </c:pt>
                <c:pt idx="243">
                  <c:v>292.06599999999997</c:v>
                </c:pt>
                <c:pt idx="244">
                  <c:v>300.81599999999997</c:v>
                </c:pt>
                <c:pt idx="245">
                  <c:v>357.75599999999997</c:v>
                </c:pt>
                <c:pt idx="246">
                  <c:v>374.98700000000002</c:v>
                </c:pt>
                <c:pt idx="247">
                  <c:v>391.375</c:v>
                </c:pt>
                <c:pt idx="248">
                  <c:v>404.553</c:v>
                </c:pt>
                <c:pt idx="249">
                  <c:v>475.19799999999998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17ED-43E5-B22B-0796F83B2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044784"/>
        <c:axId val="1717993744"/>
      </c:lineChart>
      <c:catAx>
        <c:axId val="1824044784"/>
        <c:scaling>
          <c:orientation val="minMax"/>
        </c:scaling>
        <c:delete val="1"/>
        <c:axPos val="b"/>
        <c:majorTickMark val="none"/>
        <c:minorTickMark val="none"/>
        <c:tickLblPos val="nextTo"/>
        <c:crossAx val="1717993744"/>
        <c:crosses val="autoZero"/>
        <c:auto val="1"/>
        <c:lblAlgn val="ctr"/>
        <c:lblOffset val="100"/>
        <c:noMultiLvlLbl val="0"/>
      </c:catAx>
      <c:valAx>
        <c:axId val="1717993744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404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4x4 Without Symmetry Steps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5">
                  <a:shade val="3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4x4'!$B$2:$IQ$2</c:f>
              <c:numCache>
                <c:formatCode>General</c:formatCode>
                <c:ptCount val="250"/>
                <c:pt idx="0">
                  <c:v>615263</c:v>
                </c:pt>
                <c:pt idx="1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43-457D-881B-556A54D0EB66}"/>
            </c:ext>
          </c:extLst>
        </c:ser>
        <c:ser>
          <c:idx val="1"/>
          <c:order val="1"/>
          <c:spPr>
            <a:ln w="28575" cap="rnd">
              <a:solidFill>
                <a:schemeClr val="accent5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4x4'!$B$3:$IQ$3</c:f>
              <c:numCache>
                <c:formatCode>General</c:formatCode>
                <c:ptCount val="250"/>
                <c:pt idx="0">
                  <c:v>615259</c:v>
                </c:pt>
                <c:pt idx="1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43-457D-881B-556A54D0EB66}"/>
            </c:ext>
          </c:extLst>
        </c:ser>
        <c:ser>
          <c:idx val="2"/>
          <c:order val="2"/>
          <c:spPr>
            <a:ln w="28575" cap="rnd">
              <a:solidFill>
                <a:schemeClr val="accent5">
                  <a:shade val="5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4x4'!$B$4:$IQ$4</c:f>
              <c:numCache>
                <c:formatCode>General</c:formatCode>
                <c:ptCount val="250"/>
                <c:pt idx="0">
                  <c:v>615257</c:v>
                </c:pt>
                <c:pt idx="1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43-457D-881B-556A54D0EB66}"/>
            </c:ext>
          </c:extLst>
        </c:ser>
        <c:ser>
          <c:idx val="3"/>
          <c:order val="3"/>
          <c:spPr>
            <a:ln w="28575" cap="rnd">
              <a:solidFill>
                <a:schemeClr val="accent5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4x4'!$B$5:$IQ$5</c:f>
              <c:numCache>
                <c:formatCode>General</c:formatCode>
                <c:ptCount val="250"/>
                <c:pt idx="0">
                  <c:v>598212</c:v>
                </c:pt>
                <c:pt idx="1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43-457D-881B-556A54D0EB66}"/>
            </c:ext>
          </c:extLst>
        </c:ser>
        <c:ser>
          <c:idx val="4"/>
          <c:order val="4"/>
          <c:spPr>
            <a:ln w="28575" cap="rnd">
              <a:solidFill>
                <a:schemeClr val="accent5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4x4'!$B$6:$IQ$6</c:f>
              <c:numCache>
                <c:formatCode>General</c:formatCode>
                <c:ptCount val="250"/>
                <c:pt idx="0">
                  <c:v>371702</c:v>
                </c:pt>
                <c:pt idx="1">
                  <c:v>424989</c:v>
                </c:pt>
                <c:pt idx="2">
                  <c:v>467692</c:v>
                </c:pt>
                <c:pt idx="3">
                  <c:v>494493</c:v>
                </c:pt>
                <c:pt idx="4">
                  <c:v>499396</c:v>
                </c:pt>
                <c:pt idx="5">
                  <c:v>557480</c:v>
                </c:pt>
                <c:pt idx="6">
                  <c:v>597069</c:v>
                </c:pt>
                <c:pt idx="7">
                  <c:v>597414</c:v>
                </c:pt>
                <c:pt idx="8">
                  <c:v>635124</c:v>
                </c:pt>
                <c:pt idx="9">
                  <c:v>658189</c:v>
                </c:pt>
                <c:pt idx="10">
                  <c:v>883202</c:v>
                </c:pt>
                <c:pt idx="11">
                  <c:v>945271</c:v>
                </c:pt>
                <c:pt idx="12">
                  <c:v>952652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43-457D-881B-556A54D0EB66}"/>
            </c:ext>
          </c:extLst>
        </c:ser>
        <c:ser>
          <c:idx val="5"/>
          <c:order val="5"/>
          <c:spPr>
            <a:ln w="28575" cap="rnd">
              <a:solidFill>
                <a:schemeClr val="accent5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4x4'!$B$7:$IQ$7</c:f>
              <c:numCache>
                <c:formatCode>General</c:formatCode>
                <c:ptCount val="250"/>
                <c:pt idx="0">
                  <c:v>259572</c:v>
                </c:pt>
                <c:pt idx="1">
                  <c:v>278209</c:v>
                </c:pt>
                <c:pt idx="2">
                  <c:v>284380</c:v>
                </c:pt>
                <c:pt idx="3">
                  <c:v>300408</c:v>
                </c:pt>
                <c:pt idx="4">
                  <c:v>319249</c:v>
                </c:pt>
                <c:pt idx="5">
                  <c:v>357468</c:v>
                </c:pt>
                <c:pt idx="6">
                  <c:v>363607</c:v>
                </c:pt>
                <c:pt idx="7">
                  <c:v>365999</c:v>
                </c:pt>
                <c:pt idx="8">
                  <c:v>366497</c:v>
                </c:pt>
                <c:pt idx="9">
                  <c:v>372424</c:v>
                </c:pt>
                <c:pt idx="10">
                  <c:v>385845</c:v>
                </c:pt>
                <c:pt idx="11">
                  <c:v>391457</c:v>
                </c:pt>
                <c:pt idx="12">
                  <c:v>397699</c:v>
                </c:pt>
                <c:pt idx="13">
                  <c:v>409521</c:v>
                </c:pt>
                <c:pt idx="14">
                  <c:v>421282</c:v>
                </c:pt>
                <c:pt idx="15">
                  <c:v>423074</c:v>
                </c:pt>
                <c:pt idx="16">
                  <c:v>437963</c:v>
                </c:pt>
                <c:pt idx="17">
                  <c:v>470549</c:v>
                </c:pt>
                <c:pt idx="18">
                  <c:v>496440</c:v>
                </c:pt>
                <c:pt idx="19">
                  <c:v>499390</c:v>
                </c:pt>
                <c:pt idx="20">
                  <c:v>515796</c:v>
                </c:pt>
                <c:pt idx="21">
                  <c:v>519247</c:v>
                </c:pt>
                <c:pt idx="22">
                  <c:v>528529</c:v>
                </c:pt>
                <c:pt idx="23">
                  <c:v>536750</c:v>
                </c:pt>
                <c:pt idx="24">
                  <c:v>538401</c:v>
                </c:pt>
                <c:pt idx="25">
                  <c:v>544431</c:v>
                </c:pt>
                <c:pt idx="26">
                  <c:v>556416</c:v>
                </c:pt>
                <c:pt idx="27">
                  <c:v>563367</c:v>
                </c:pt>
                <c:pt idx="28">
                  <c:v>571245</c:v>
                </c:pt>
                <c:pt idx="29">
                  <c:v>587257</c:v>
                </c:pt>
                <c:pt idx="30">
                  <c:v>588511</c:v>
                </c:pt>
                <c:pt idx="31">
                  <c:v>594916</c:v>
                </c:pt>
                <c:pt idx="32">
                  <c:v>597056</c:v>
                </c:pt>
                <c:pt idx="33">
                  <c:v>625092</c:v>
                </c:pt>
                <c:pt idx="34">
                  <c:v>634700</c:v>
                </c:pt>
                <c:pt idx="35">
                  <c:v>638655</c:v>
                </c:pt>
                <c:pt idx="36">
                  <c:v>656804</c:v>
                </c:pt>
                <c:pt idx="37">
                  <c:v>673584</c:v>
                </c:pt>
                <c:pt idx="38">
                  <c:v>684286</c:v>
                </c:pt>
                <c:pt idx="39">
                  <c:v>691109</c:v>
                </c:pt>
                <c:pt idx="40">
                  <c:v>714161</c:v>
                </c:pt>
                <c:pt idx="41">
                  <c:v>718115</c:v>
                </c:pt>
                <c:pt idx="42">
                  <c:v>721012</c:v>
                </c:pt>
                <c:pt idx="43">
                  <c:v>733487</c:v>
                </c:pt>
                <c:pt idx="44">
                  <c:v>742037</c:v>
                </c:pt>
                <c:pt idx="45">
                  <c:v>751372</c:v>
                </c:pt>
                <c:pt idx="46">
                  <c:v>752800</c:v>
                </c:pt>
                <c:pt idx="47">
                  <c:v>765544</c:v>
                </c:pt>
                <c:pt idx="48">
                  <c:v>765910</c:v>
                </c:pt>
                <c:pt idx="49">
                  <c:v>772421</c:v>
                </c:pt>
                <c:pt idx="50">
                  <c:v>781581</c:v>
                </c:pt>
                <c:pt idx="51">
                  <c:v>806369</c:v>
                </c:pt>
                <c:pt idx="52">
                  <c:v>824617</c:v>
                </c:pt>
                <c:pt idx="53">
                  <c:v>828201</c:v>
                </c:pt>
                <c:pt idx="54">
                  <c:v>841359</c:v>
                </c:pt>
                <c:pt idx="55">
                  <c:v>859546</c:v>
                </c:pt>
                <c:pt idx="56">
                  <c:v>881126</c:v>
                </c:pt>
                <c:pt idx="57">
                  <c:v>883048</c:v>
                </c:pt>
                <c:pt idx="58">
                  <c:v>891774</c:v>
                </c:pt>
                <c:pt idx="59">
                  <c:v>901195</c:v>
                </c:pt>
                <c:pt idx="60">
                  <c:v>907141</c:v>
                </c:pt>
                <c:pt idx="61">
                  <c:v>913220</c:v>
                </c:pt>
                <c:pt idx="62">
                  <c:v>927269</c:v>
                </c:pt>
                <c:pt idx="63">
                  <c:v>945159</c:v>
                </c:pt>
                <c:pt idx="64">
                  <c:v>963530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43-457D-881B-556A54D0EB66}"/>
            </c:ext>
          </c:extLst>
        </c:ser>
        <c:ser>
          <c:idx val="6"/>
          <c:order val="6"/>
          <c:spPr>
            <a:ln w="28575" cap="rnd">
              <a:solidFill>
                <a:schemeClr val="accent5">
                  <a:shade val="9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4x4'!$B$8:$IQ$8</c:f>
              <c:numCache>
                <c:formatCode>General</c:formatCode>
                <c:ptCount val="250"/>
                <c:pt idx="0">
                  <c:v>163835</c:v>
                </c:pt>
                <c:pt idx="1">
                  <c:v>212488</c:v>
                </c:pt>
                <c:pt idx="2">
                  <c:v>213141</c:v>
                </c:pt>
                <c:pt idx="3">
                  <c:v>217473</c:v>
                </c:pt>
                <c:pt idx="4">
                  <c:v>233093</c:v>
                </c:pt>
                <c:pt idx="5">
                  <c:v>247662</c:v>
                </c:pt>
                <c:pt idx="6">
                  <c:v>256552</c:v>
                </c:pt>
                <c:pt idx="7">
                  <c:v>259489</c:v>
                </c:pt>
                <c:pt idx="8">
                  <c:v>265564</c:v>
                </c:pt>
                <c:pt idx="9">
                  <c:v>271578</c:v>
                </c:pt>
                <c:pt idx="10">
                  <c:v>275358</c:v>
                </c:pt>
                <c:pt idx="11">
                  <c:v>279293</c:v>
                </c:pt>
                <c:pt idx="12">
                  <c:v>281248</c:v>
                </c:pt>
                <c:pt idx="13">
                  <c:v>286313</c:v>
                </c:pt>
                <c:pt idx="14">
                  <c:v>287105</c:v>
                </c:pt>
                <c:pt idx="15">
                  <c:v>291317</c:v>
                </c:pt>
                <c:pt idx="16">
                  <c:v>291816</c:v>
                </c:pt>
                <c:pt idx="17">
                  <c:v>294564</c:v>
                </c:pt>
                <c:pt idx="18">
                  <c:v>301983</c:v>
                </c:pt>
                <c:pt idx="19">
                  <c:v>302489</c:v>
                </c:pt>
                <c:pt idx="20">
                  <c:v>306359</c:v>
                </c:pt>
                <c:pt idx="21">
                  <c:v>320602</c:v>
                </c:pt>
                <c:pt idx="22">
                  <c:v>324172</c:v>
                </c:pt>
                <c:pt idx="23">
                  <c:v>327889</c:v>
                </c:pt>
                <c:pt idx="24">
                  <c:v>335758</c:v>
                </c:pt>
                <c:pt idx="25">
                  <c:v>338383</c:v>
                </c:pt>
                <c:pt idx="26">
                  <c:v>347165</c:v>
                </c:pt>
                <c:pt idx="27">
                  <c:v>347931</c:v>
                </c:pt>
                <c:pt idx="28">
                  <c:v>361547</c:v>
                </c:pt>
                <c:pt idx="29">
                  <c:v>361597</c:v>
                </c:pt>
                <c:pt idx="30">
                  <c:v>363346</c:v>
                </c:pt>
                <c:pt idx="31">
                  <c:v>365759</c:v>
                </c:pt>
                <c:pt idx="32">
                  <c:v>370695</c:v>
                </c:pt>
                <c:pt idx="33">
                  <c:v>371015</c:v>
                </c:pt>
                <c:pt idx="34">
                  <c:v>385185</c:v>
                </c:pt>
                <c:pt idx="35">
                  <c:v>388490</c:v>
                </c:pt>
                <c:pt idx="36">
                  <c:v>389345</c:v>
                </c:pt>
                <c:pt idx="37">
                  <c:v>391774</c:v>
                </c:pt>
                <c:pt idx="38">
                  <c:v>392381</c:v>
                </c:pt>
                <c:pt idx="39">
                  <c:v>393914</c:v>
                </c:pt>
                <c:pt idx="40">
                  <c:v>400136</c:v>
                </c:pt>
                <c:pt idx="41">
                  <c:v>410066</c:v>
                </c:pt>
                <c:pt idx="42">
                  <c:v>410836</c:v>
                </c:pt>
                <c:pt idx="43">
                  <c:v>413524</c:v>
                </c:pt>
                <c:pt idx="44">
                  <c:v>415888</c:v>
                </c:pt>
                <c:pt idx="45">
                  <c:v>423077</c:v>
                </c:pt>
                <c:pt idx="46">
                  <c:v>425549</c:v>
                </c:pt>
                <c:pt idx="47">
                  <c:v>435513</c:v>
                </c:pt>
                <c:pt idx="48">
                  <c:v>443270</c:v>
                </c:pt>
                <c:pt idx="49">
                  <c:v>444885</c:v>
                </c:pt>
                <c:pt idx="50">
                  <c:v>457591</c:v>
                </c:pt>
                <c:pt idx="51">
                  <c:v>458434</c:v>
                </c:pt>
                <c:pt idx="52">
                  <c:v>458581</c:v>
                </c:pt>
                <c:pt idx="53">
                  <c:v>462360</c:v>
                </c:pt>
                <c:pt idx="54">
                  <c:v>466686</c:v>
                </c:pt>
                <c:pt idx="55">
                  <c:v>466843</c:v>
                </c:pt>
                <c:pt idx="56">
                  <c:v>475675</c:v>
                </c:pt>
                <c:pt idx="57">
                  <c:v>481019</c:v>
                </c:pt>
                <c:pt idx="58">
                  <c:v>483039</c:v>
                </c:pt>
                <c:pt idx="59">
                  <c:v>489523</c:v>
                </c:pt>
                <c:pt idx="60">
                  <c:v>493494</c:v>
                </c:pt>
                <c:pt idx="61">
                  <c:v>493839</c:v>
                </c:pt>
                <c:pt idx="62">
                  <c:v>494010</c:v>
                </c:pt>
                <c:pt idx="63">
                  <c:v>498675</c:v>
                </c:pt>
                <c:pt idx="64">
                  <c:v>504507</c:v>
                </c:pt>
                <c:pt idx="65">
                  <c:v>505382</c:v>
                </c:pt>
                <c:pt idx="66">
                  <c:v>510022</c:v>
                </c:pt>
                <c:pt idx="67">
                  <c:v>513081</c:v>
                </c:pt>
                <c:pt idx="68">
                  <c:v>518525</c:v>
                </c:pt>
                <c:pt idx="69">
                  <c:v>519655</c:v>
                </c:pt>
                <c:pt idx="70">
                  <c:v>521497</c:v>
                </c:pt>
                <c:pt idx="71">
                  <c:v>525046</c:v>
                </c:pt>
                <c:pt idx="72">
                  <c:v>526470</c:v>
                </c:pt>
                <c:pt idx="73">
                  <c:v>528442</c:v>
                </c:pt>
                <c:pt idx="74">
                  <c:v>534994</c:v>
                </c:pt>
                <c:pt idx="75">
                  <c:v>535359</c:v>
                </c:pt>
                <c:pt idx="76">
                  <c:v>537263</c:v>
                </c:pt>
                <c:pt idx="77">
                  <c:v>543370</c:v>
                </c:pt>
                <c:pt idx="78">
                  <c:v>551834</c:v>
                </c:pt>
                <c:pt idx="79">
                  <c:v>553239</c:v>
                </c:pt>
                <c:pt idx="80">
                  <c:v>554613</c:v>
                </c:pt>
                <c:pt idx="81">
                  <c:v>558285</c:v>
                </c:pt>
                <c:pt idx="82">
                  <c:v>562881</c:v>
                </c:pt>
                <c:pt idx="83">
                  <c:v>575785</c:v>
                </c:pt>
                <c:pt idx="84">
                  <c:v>586384</c:v>
                </c:pt>
                <c:pt idx="85">
                  <c:v>586835</c:v>
                </c:pt>
                <c:pt idx="86">
                  <c:v>589570</c:v>
                </c:pt>
                <c:pt idx="87">
                  <c:v>591786</c:v>
                </c:pt>
                <c:pt idx="88">
                  <c:v>591825</c:v>
                </c:pt>
                <c:pt idx="89">
                  <c:v>597919</c:v>
                </c:pt>
                <c:pt idx="90">
                  <c:v>599285</c:v>
                </c:pt>
                <c:pt idx="91">
                  <c:v>601426</c:v>
                </c:pt>
                <c:pt idx="92">
                  <c:v>606835</c:v>
                </c:pt>
                <c:pt idx="93">
                  <c:v>606849</c:v>
                </c:pt>
                <c:pt idx="94">
                  <c:v>606985</c:v>
                </c:pt>
                <c:pt idx="95">
                  <c:v>617739</c:v>
                </c:pt>
                <c:pt idx="96">
                  <c:v>620262</c:v>
                </c:pt>
                <c:pt idx="97">
                  <c:v>626339</c:v>
                </c:pt>
                <c:pt idx="98">
                  <c:v>628538</c:v>
                </c:pt>
                <c:pt idx="99">
                  <c:v>635484</c:v>
                </c:pt>
                <c:pt idx="100">
                  <c:v>643419</c:v>
                </c:pt>
                <c:pt idx="101">
                  <c:v>648862</c:v>
                </c:pt>
                <c:pt idx="102">
                  <c:v>649275</c:v>
                </c:pt>
                <c:pt idx="103">
                  <c:v>651941</c:v>
                </c:pt>
                <c:pt idx="104">
                  <c:v>652008</c:v>
                </c:pt>
                <c:pt idx="105">
                  <c:v>654141</c:v>
                </c:pt>
                <c:pt idx="106">
                  <c:v>655853</c:v>
                </c:pt>
                <c:pt idx="107">
                  <c:v>655910</c:v>
                </c:pt>
                <c:pt idx="108">
                  <c:v>658280</c:v>
                </c:pt>
                <c:pt idx="109">
                  <c:v>660300</c:v>
                </c:pt>
                <c:pt idx="110">
                  <c:v>668258</c:v>
                </c:pt>
                <c:pt idx="111">
                  <c:v>668459</c:v>
                </c:pt>
                <c:pt idx="112">
                  <c:v>669633</c:v>
                </c:pt>
                <c:pt idx="113">
                  <c:v>669900</c:v>
                </c:pt>
                <c:pt idx="114">
                  <c:v>670328</c:v>
                </c:pt>
                <c:pt idx="115">
                  <c:v>671722</c:v>
                </c:pt>
                <c:pt idx="116">
                  <c:v>677041</c:v>
                </c:pt>
                <c:pt idx="117">
                  <c:v>682406</c:v>
                </c:pt>
                <c:pt idx="118">
                  <c:v>684337</c:v>
                </c:pt>
                <c:pt idx="119">
                  <c:v>687402</c:v>
                </c:pt>
                <c:pt idx="120">
                  <c:v>689362</c:v>
                </c:pt>
                <c:pt idx="121">
                  <c:v>693227</c:v>
                </c:pt>
                <c:pt idx="122">
                  <c:v>693933</c:v>
                </c:pt>
                <c:pt idx="123">
                  <c:v>702549</c:v>
                </c:pt>
                <c:pt idx="124">
                  <c:v>706871</c:v>
                </c:pt>
                <c:pt idx="125">
                  <c:v>709890</c:v>
                </c:pt>
                <c:pt idx="126">
                  <c:v>718149</c:v>
                </c:pt>
                <c:pt idx="127">
                  <c:v>721772</c:v>
                </c:pt>
                <c:pt idx="128">
                  <c:v>725986</c:v>
                </c:pt>
                <c:pt idx="129">
                  <c:v>730323</c:v>
                </c:pt>
                <c:pt idx="130">
                  <c:v>734499</c:v>
                </c:pt>
                <c:pt idx="131">
                  <c:v>735985</c:v>
                </c:pt>
                <c:pt idx="132">
                  <c:v>737049</c:v>
                </c:pt>
                <c:pt idx="133">
                  <c:v>740118</c:v>
                </c:pt>
                <c:pt idx="134">
                  <c:v>749132</c:v>
                </c:pt>
                <c:pt idx="135">
                  <c:v>752557</c:v>
                </c:pt>
                <c:pt idx="136">
                  <c:v>752786</c:v>
                </c:pt>
                <c:pt idx="137">
                  <c:v>759150</c:v>
                </c:pt>
                <c:pt idx="138">
                  <c:v>761862</c:v>
                </c:pt>
                <c:pt idx="139">
                  <c:v>763389</c:v>
                </c:pt>
                <c:pt idx="140">
                  <c:v>779653</c:v>
                </c:pt>
                <c:pt idx="141">
                  <c:v>783126</c:v>
                </c:pt>
                <c:pt idx="142">
                  <c:v>785266</c:v>
                </c:pt>
                <c:pt idx="143">
                  <c:v>792008</c:v>
                </c:pt>
                <c:pt idx="144">
                  <c:v>800262</c:v>
                </c:pt>
                <c:pt idx="145">
                  <c:v>815455</c:v>
                </c:pt>
                <c:pt idx="146">
                  <c:v>832509</c:v>
                </c:pt>
                <c:pt idx="147">
                  <c:v>857567</c:v>
                </c:pt>
                <c:pt idx="148">
                  <c:v>861374</c:v>
                </c:pt>
                <c:pt idx="149">
                  <c:v>864158</c:v>
                </c:pt>
                <c:pt idx="150">
                  <c:v>874922</c:v>
                </c:pt>
                <c:pt idx="151">
                  <c:v>879918</c:v>
                </c:pt>
                <c:pt idx="152">
                  <c:v>881173</c:v>
                </c:pt>
                <c:pt idx="153">
                  <c:v>890898</c:v>
                </c:pt>
                <c:pt idx="154">
                  <c:v>893478</c:v>
                </c:pt>
                <c:pt idx="155">
                  <c:v>893492</c:v>
                </c:pt>
                <c:pt idx="156">
                  <c:v>899880</c:v>
                </c:pt>
                <c:pt idx="157">
                  <c:v>920048</c:v>
                </c:pt>
                <c:pt idx="158">
                  <c:v>921415</c:v>
                </c:pt>
                <c:pt idx="159">
                  <c:v>922117</c:v>
                </c:pt>
                <c:pt idx="160">
                  <c:v>934176</c:v>
                </c:pt>
                <c:pt idx="161">
                  <c:v>939729</c:v>
                </c:pt>
                <c:pt idx="162">
                  <c:v>940102</c:v>
                </c:pt>
                <c:pt idx="163">
                  <c:v>962802</c:v>
                </c:pt>
                <c:pt idx="164">
                  <c:v>965754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343-457D-881B-556A54D0EB66}"/>
            </c:ext>
          </c:extLst>
        </c:ser>
        <c:ser>
          <c:idx val="7"/>
          <c:order val="7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4x4'!$B$9:$IQ$9</c:f>
              <c:numCache>
                <c:formatCode>General</c:formatCode>
                <c:ptCount val="250"/>
                <c:pt idx="0">
                  <c:v>88497</c:v>
                </c:pt>
                <c:pt idx="1">
                  <c:v>99119</c:v>
                </c:pt>
                <c:pt idx="2">
                  <c:v>107315</c:v>
                </c:pt>
                <c:pt idx="3">
                  <c:v>113560</c:v>
                </c:pt>
                <c:pt idx="4">
                  <c:v>143926</c:v>
                </c:pt>
                <c:pt idx="5">
                  <c:v>147360</c:v>
                </c:pt>
                <c:pt idx="6">
                  <c:v>165420</c:v>
                </c:pt>
                <c:pt idx="7">
                  <c:v>172388</c:v>
                </c:pt>
                <c:pt idx="8">
                  <c:v>176785</c:v>
                </c:pt>
                <c:pt idx="9">
                  <c:v>181265</c:v>
                </c:pt>
                <c:pt idx="10">
                  <c:v>181726</c:v>
                </c:pt>
                <c:pt idx="11">
                  <c:v>182725</c:v>
                </c:pt>
                <c:pt idx="12">
                  <c:v>187861</c:v>
                </c:pt>
                <c:pt idx="13">
                  <c:v>188440</c:v>
                </c:pt>
                <c:pt idx="14">
                  <c:v>190133</c:v>
                </c:pt>
                <c:pt idx="15">
                  <c:v>194506</c:v>
                </c:pt>
                <c:pt idx="16">
                  <c:v>196229</c:v>
                </c:pt>
                <c:pt idx="17">
                  <c:v>210458</c:v>
                </c:pt>
                <c:pt idx="18">
                  <c:v>210964</c:v>
                </c:pt>
                <c:pt idx="19">
                  <c:v>211418</c:v>
                </c:pt>
                <c:pt idx="20">
                  <c:v>212526</c:v>
                </c:pt>
                <c:pt idx="21">
                  <c:v>215462</c:v>
                </c:pt>
                <c:pt idx="22">
                  <c:v>222889</c:v>
                </c:pt>
                <c:pt idx="23">
                  <c:v>227612</c:v>
                </c:pt>
                <c:pt idx="24">
                  <c:v>228828</c:v>
                </c:pt>
                <c:pt idx="25">
                  <c:v>232467</c:v>
                </c:pt>
                <c:pt idx="26">
                  <c:v>233770</c:v>
                </c:pt>
                <c:pt idx="27">
                  <c:v>234184</c:v>
                </c:pt>
                <c:pt idx="28">
                  <c:v>236028</c:v>
                </c:pt>
                <c:pt idx="29">
                  <c:v>239875</c:v>
                </c:pt>
                <c:pt idx="30">
                  <c:v>240641</c:v>
                </c:pt>
                <c:pt idx="31">
                  <c:v>243628</c:v>
                </c:pt>
                <c:pt idx="32">
                  <c:v>243948</c:v>
                </c:pt>
                <c:pt idx="33">
                  <c:v>247442</c:v>
                </c:pt>
                <c:pt idx="34">
                  <c:v>247796</c:v>
                </c:pt>
                <c:pt idx="35">
                  <c:v>248076</c:v>
                </c:pt>
                <c:pt idx="36">
                  <c:v>250691</c:v>
                </c:pt>
                <c:pt idx="37">
                  <c:v>253344</c:v>
                </c:pt>
                <c:pt idx="38">
                  <c:v>260715</c:v>
                </c:pt>
                <c:pt idx="39">
                  <c:v>266769</c:v>
                </c:pt>
                <c:pt idx="40">
                  <c:v>268367</c:v>
                </c:pt>
                <c:pt idx="41">
                  <c:v>268954</c:v>
                </c:pt>
                <c:pt idx="42">
                  <c:v>269125</c:v>
                </c:pt>
                <c:pt idx="43">
                  <c:v>270779</c:v>
                </c:pt>
                <c:pt idx="44">
                  <c:v>272798</c:v>
                </c:pt>
                <c:pt idx="45">
                  <c:v>273959</c:v>
                </c:pt>
                <c:pt idx="46">
                  <c:v>275501</c:v>
                </c:pt>
                <c:pt idx="47">
                  <c:v>279178</c:v>
                </c:pt>
                <c:pt idx="48">
                  <c:v>280182</c:v>
                </c:pt>
                <c:pt idx="49">
                  <c:v>280889</c:v>
                </c:pt>
                <c:pt idx="50">
                  <c:v>285355</c:v>
                </c:pt>
                <c:pt idx="51">
                  <c:v>292200</c:v>
                </c:pt>
                <c:pt idx="52">
                  <c:v>293459</c:v>
                </c:pt>
                <c:pt idx="53">
                  <c:v>295678</c:v>
                </c:pt>
                <c:pt idx="54">
                  <c:v>297140</c:v>
                </c:pt>
                <c:pt idx="55">
                  <c:v>297616</c:v>
                </c:pt>
                <c:pt idx="56">
                  <c:v>298180</c:v>
                </c:pt>
                <c:pt idx="57">
                  <c:v>299853</c:v>
                </c:pt>
                <c:pt idx="58">
                  <c:v>307480</c:v>
                </c:pt>
                <c:pt idx="59">
                  <c:v>308788</c:v>
                </c:pt>
                <c:pt idx="60">
                  <c:v>308968</c:v>
                </c:pt>
                <c:pt idx="61">
                  <c:v>310080</c:v>
                </c:pt>
                <c:pt idx="62">
                  <c:v>312382</c:v>
                </c:pt>
                <c:pt idx="63">
                  <c:v>313680</c:v>
                </c:pt>
                <c:pt idx="64">
                  <c:v>314666</c:v>
                </c:pt>
                <c:pt idx="65">
                  <c:v>316189</c:v>
                </c:pt>
                <c:pt idx="66">
                  <c:v>317632</c:v>
                </c:pt>
                <c:pt idx="67">
                  <c:v>319574</c:v>
                </c:pt>
                <c:pt idx="68">
                  <c:v>324490</c:v>
                </c:pt>
                <c:pt idx="69">
                  <c:v>325989</c:v>
                </c:pt>
                <c:pt idx="70">
                  <c:v>328449</c:v>
                </c:pt>
                <c:pt idx="71">
                  <c:v>329735</c:v>
                </c:pt>
                <c:pt idx="72">
                  <c:v>330612</c:v>
                </c:pt>
                <c:pt idx="73">
                  <c:v>330680</c:v>
                </c:pt>
                <c:pt idx="74">
                  <c:v>332180</c:v>
                </c:pt>
                <c:pt idx="75">
                  <c:v>332288</c:v>
                </c:pt>
                <c:pt idx="76">
                  <c:v>333972</c:v>
                </c:pt>
                <c:pt idx="77">
                  <c:v>334733</c:v>
                </c:pt>
                <c:pt idx="78">
                  <c:v>335731</c:v>
                </c:pt>
                <c:pt idx="79">
                  <c:v>339027</c:v>
                </c:pt>
                <c:pt idx="80">
                  <c:v>342094</c:v>
                </c:pt>
                <c:pt idx="81">
                  <c:v>343074</c:v>
                </c:pt>
                <c:pt idx="82">
                  <c:v>344081</c:v>
                </c:pt>
                <c:pt idx="83">
                  <c:v>345923</c:v>
                </c:pt>
                <c:pt idx="84">
                  <c:v>348898</c:v>
                </c:pt>
                <c:pt idx="85">
                  <c:v>351443</c:v>
                </c:pt>
                <c:pt idx="86">
                  <c:v>354735</c:v>
                </c:pt>
                <c:pt idx="87">
                  <c:v>355917</c:v>
                </c:pt>
                <c:pt idx="88">
                  <c:v>360339</c:v>
                </c:pt>
                <c:pt idx="89">
                  <c:v>363255</c:v>
                </c:pt>
                <c:pt idx="90">
                  <c:v>366634</c:v>
                </c:pt>
                <c:pt idx="91">
                  <c:v>367230</c:v>
                </c:pt>
                <c:pt idx="92">
                  <c:v>369012</c:v>
                </c:pt>
                <c:pt idx="93">
                  <c:v>374605</c:v>
                </c:pt>
                <c:pt idx="94">
                  <c:v>376136</c:v>
                </c:pt>
                <c:pt idx="95">
                  <c:v>376827</c:v>
                </c:pt>
                <c:pt idx="96">
                  <c:v>377588</c:v>
                </c:pt>
                <c:pt idx="97">
                  <c:v>380827</c:v>
                </c:pt>
                <c:pt idx="98">
                  <c:v>382502</c:v>
                </c:pt>
                <c:pt idx="99">
                  <c:v>382641</c:v>
                </c:pt>
                <c:pt idx="100">
                  <c:v>384743</c:v>
                </c:pt>
                <c:pt idx="101">
                  <c:v>388941</c:v>
                </c:pt>
                <c:pt idx="102">
                  <c:v>390202</c:v>
                </c:pt>
                <c:pt idx="103">
                  <c:v>393212</c:v>
                </c:pt>
                <c:pt idx="104">
                  <c:v>398567</c:v>
                </c:pt>
                <c:pt idx="105">
                  <c:v>399299</c:v>
                </c:pt>
                <c:pt idx="106">
                  <c:v>399614</c:v>
                </c:pt>
                <c:pt idx="107">
                  <c:v>400028</c:v>
                </c:pt>
                <c:pt idx="108">
                  <c:v>400445</c:v>
                </c:pt>
                <c:pt idx="109">
                  <c:v>401549</c:v>
                </c:pt>
                <c:pt idx="110">
                  <c:v>403253</c:v>
                </c:pt>
                <c:pt idx="111">
                  <c:v>403280</c:v>
                </c:pt>
                <c:pt idx="112">
                  <c:v>403445</c:v>
                </c:pt>
                <c:pt idx="113">
                  <c:v>403644</c:v>
                </c:pt>
                <c:pt idx="114">
                  <c:v>405198</c:v>
                </c:pt>
                <c:pt idx="115">
                  <c:v>405358</c:v>
                </c:pt>
                <c:pt idx="116">
                  <c:v>405533</c:v>
                </c:pt>
                <c:pt idx="117">
                  <c:v>406093</c:v>
                </c:pt>
                <c:pt idx="118">
                  <c:v>415138</c:v>
                </c:pt>
                <c:pt idx="119">
                  <c:v>415508</c:v>
                </c:pt>
                <c:pt idx="120">
                  <c:v>415715</c:v>
                </c:pt>
                <c:pt idx="121">
                  <c:v>418824</c:v>
                </c:pt>
                <c:pt idx="122">
                  <c:v>420621</c:v>
                </c:pt>
                <c:pt idx="123">
                  <c:v>421687</c:v>
                </c:pt>
                <c:pt idx="124">
                  <c:v>421777</c:v>
                </c:pt>
                <c:pt idx="125">
                  <c:v>424413</c:v>
                </c:pt>
                <c:pt idx="126">
                  <c:v>425561</c:v>
                </c:pt>
                <c:pt idx="127">
                  <c:v>428444</c:v>
                </c:pt>
                <c:pt idx="128">
                  <c:v>432284</c:v>
                </c:pt>
                <c:pt idx="129">
                  <c:v>433652</c:v>
                </c:pt>
                <c:pt idx="130">
                  <c:v>438239</c:v>
                </c:pt>
                <c:pt idx="131">
                  <c:v>438492</c:v>
                </c:pt>
                <c:pt idx="132">
                  <c:v>439693</c:v>
                </c:pt>
                <c:pt idx="133">
                  <c:v>442507</c:v>
                </c:pt>
                <c:pt idx="134">
                  <c:v>445344</c:v>
                </c:pt>
                <c:pt idx="135">
                  <c:v>445752</c:v>
                </c:pt>
                <c:pt idx="136">
                  <c:v>446045</c:v>
                </c:pt>
                <c:pt idx="137">
                  <c:v>448973</c:v>
                </c:pt>
                <c:pt idx="138">
                  <c:v>449307</c:v>
                </c:pt>
                <c:pt idx="139">
                  <c:v>454140</c:v>
                </c:pt>
                <c:pt idx="140">
                  <c:v>457239</c:v>
                </c:pt>
                <c:pt idx="141">
                  <c:v>459820</c:v>
                </c:pt>
                <c:pt idx="142">
                  <c:v>460030</c:v>
                </c:pt>
                <c:pt idx="143">
                  <c:v>461359</c:v>
                </c:pt>
                <c:pt idx="144">
                  <c:v>463542</c:v>
                </c:pt>
                <c:pt idx="145">
                  <c:v>463879</c:v>
                </c:pt>
                <c:pt idx="146">
                  <c:v>464427</c:v>
                </c:pt>
                <c:pt idx="147">
                  <c:v>469507</c:v>
                </c:pt>
                <c:pt idx="148">
                  <c:v>473535</c:v>
                </c:pt>
                <c:pt idx="149">
                  <c:v>477081</c:v>
                </c:pt>
                <c:pt idx="150">
                  <c:v>478733</c:v>
                </c:pt>
                <c:pt idx="151">
                  <c:v>482191</c:v>
                </c:pt>
                <c:pt idx="152">
                  <c:v>483787</c:v>
                </c:pt>
                <c:pt idx="153">
                  <c:v>483958</c:v>
                </c:pt>
                <c:pt idx="154">
                  <c:v>486743</c:v>
                </c:pt>
                <c:pt idx="155">
                  <c:v>492832</c:v>
                </c:pt>
                <c:pt idx="156">
                  <c:v>493914</c:v>
                </c:pt>
                <c:pt idx="157">
                  <c:v>497571</c:v>
                </c:pt>
                <c:pt idx="158">
                  <c:v>500563</c:v>
                </c:pt>
                <c:pt idx="159">
                  <c:v>502044</c:v>
                </c:pt>
                <c:pt idx="160">
                  <c:v>502851</c:v>
                </c:pt>
                <c:pt idx="161">
                  <c:v>503069</c:v>
                </c:pt>
                <c:pt idx="162">
                  <c:v>505712</c:v>
                </c:pt>
                <c:pt idx="163">
                  <c:v>506578</c:v>
                </c:pt>
                <c:pt idx="164">
                  <c:v>508057</c:v>
                </c:pt>
                <c:pt idx="165">
                  <c:v>509398</c:v>
                </c:pt>
                <c:pt idx="166">
                  <c:v>516228</c:v>
                </c:pt>
                <c:pt idx="167">
                  <c:v>519613</c:v>
                </c:pt>
                <c:pt idx="168">
                  <c:v>520128</c:v>
                </c:pt>
                <c:pt idx="169">
                  <c:v>522714</c:v>
                </c:pt>
                <c:pt idx="170">
                  <c:v>524917</c:v>
                </c:pt>
                <c:pt idx="171">
                  <c:v>534871</c:v>
                </c:pt>
                <c:pt idx="172">
                  <c:v>539692</c:v>
                </c:pt>
                <c:pt idx="173">
                  <c:v>543529</c:v>
                </c:pt>
                <c:pt idx="174">
                  <c:v>544173</c:v>
                </c:pt>
                <c:pt idx="175">
                  <c:v>558753</c:v>
                </c:pt>
                <c:pt idx="176">
                  <c:v>559192</c:v>
                </c:pt>
                <c:pt idx="177">
                  <c:v>559208</c:v>
                </c:pt>
                <c:pt idx="178">
                  <c:v>559752</c:v>
                </c:pt>
                <c:pt idx="179">
                  <c:v>566589</c:v>
                </c:pt>
                <c:pt idx="180">
                  <c:v>569736</c:v>
                </c:pt>
                <c:pt idx="181">
                  <c:v>569972</c:v>
                </c:pt>
                <c:pt idx="182">
                  <c:v>571419</c:v>
                </c:pt>
                <c:pt idx="183">
                  <c:v>577432</c:v>
                </c:pt>
                <c:pt idx="184">
                  <c:v>586271</c:v>
                </c:pt>
                <c:pt idx="185">
                  <c:v>589749</c:v>
                </c:pt>
                <c:pt idx="186">
                  <c:v>597802</c:v>
                </c:pt>
                <c:pt idx="187">
                  <c:v>598367</c:v>
                </c:pt>
                <c:pt idx="188">
                  <c:v>599020</c:v>
                </c:pt>
                <c:pt idx="189">
                  <c:v>604389</c:v>
                </c:pt>
                <c:pt idx="190">
                  <c:v>615108</c:v>
                </c:pt>
                <c:pt idx="191">
                  <c:v>619748</c:v>
                </c:pt>
                <c:pt idx="192">
                  <c:v>621855</c:v>
                </c:pt>
                <c:pt idx="193">
                  <c:v>623165</c:v>
                </c:pt>
                <c:pt idx="194">
                  <c:v>623475</c:v>
                </c:pt>
                <c:pt idx="195">
                  <c:v>631231</c:v>
                </c:pt>
                <c:pt idx="196">
                  <c:v>641398</c:v>
                </c:pt>
                <c:pt idx="197">
                  <c:v>645459</c:v>
                </c:pt>
                <c:pt idx="198">
                  <c:v>649780</c:v>
                </c:pt>
                <c:pt idx="199">
                  <c:v>653173</c:v>
                </c:pt>
                <c:pt idx="200">
                  <c:v>653441</c:v>
                </c:pt>
                <c:pt idx="201">
                  <c:v>657434</c:v>
                </c:pt>
                <c:pt idx="202">
                  <c:v>661620</c:v>
                </c:pt>
                <c:pt idx="203">
                  <c:v>663625</c:v>
                </c:pt>
                <c:pt idx="204">
                  <c:v>668220</c:v>
                </c:pt>
                <c:pt idx="205">
                  <c:v>669659</c:v>
                </c:pt>
                <c:pt idx="206">
                  <c:v>669852</c:v>
                </c:pt>
                <c:pt idx="207">
                  <c:v>682999</c:v>
                </c:pt>
                <c:pt idx="208">
                  <c:v>687746</c:v>
                </c:pt>
                <c:pt idx="209">
                  <c:v>689162</c:v>
                </c:pt>
                <c:pt idx="210">
                  <c:v>697837</c:v>
                </c:pt>
                <c:pt idx="211">
                  <c:v>700984</c:v>
                </c:pt>
                <c:pt idx="212">
                  <c:v>701320</c:v>
                </c:pt>
                <c:pt idx="213">
                  <c:v>701726</c:v>
                </c:pt>
                <c:pt idx="214">
                  <c:v>711855</c:v>
                </c:pt>
                <c:pt idx="215">
                  <c:v>715795</c:v>
                </c:pt>
                <c:pt idx="216">
                  <c:v>720726</c:v>
                </c:pt>
                <c:pt idx="217">
                  <c:v>725668</c:v>
                </c:pt>
                <c:pt idx="218">
                  <c:v>745149</c:v>
                </c:pt>
                <c:pt idx="219">
                  <c:v>753362</c:v>
                </c:pt>
                <c:pt idx="220">
                  <c:v>764074</c:v>
                </c:pt>
                <c:pt idx="221">
                  <c:v>765161</c:v>
                </c:pt>
                <c:pt idx="222">
                  <c:v>792217</c:v>
                </c:pt>
                <c:pt idx="223">
                  <c:v>799336</c:v>
                </c:pt>
                <c:pt idx="224">
                  <c:v>811928</c:v>
                </c:pt>
                <c:pt idx="225">
                  <c:v>818766</c:v>
                </c:pt>
                <c:pt idx="226">
                  <c:v>848983</c:v>
                </c:pt>
                <c:pt idx="227">
                  <c:v>852064</c:v>
                </c:pt>
                <c:pt idx="228">
                  <c:v>854489</c:v>
                </c:pt>
                <c:pt idx="229">
                  <c:v>854560</c:v>
                </c:pt>
                <c:pt idx="230">
                  <c:v>861354</c:v>
                </c:pt>
                <c:pt idx="231">
                  <c:v>865056</c:v>
                </c:pt>
                <c:pt idx="232">
                  <c:v>867789</c:v>
                </c:pt>
                <c:pt idx="233">
                  <c:v>966713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343-457D-881B-556A54D0EB66}"/>
            </c:ext>
          </c:extLst>
        </c:ser>
        <c:ser>
          <c:idx val="8"/>
          <c:order val="8"/>
          <c:spPr>
            <a:ln w="28575" cap="rnd">
              <a:solidFill>
                <a:schemeClr val="accent5">
                  <a:tint val="9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4x4'!$B$10:$IQ$10</c:f>
              <c:numCache>
                <c:formatCode>General</c:formatCode>
                <c:ptCount val="250"/>
                <c:pt idx="0">
                  <c:v>60995</c:v>
                </c:pt>
                <c:pt idx="1">
                  <c:v>66164</c:v>
                </c:pt>
                <c:pt idx="2">
                  <c:v>68470</c:v>
                </c:pt>
                <c:pt idx="3">
                  <c:v>78230</c:v>
                </c:pt>
                <c:pt idx="4">
                  <c:v>80416</c:v>
                </c:pt>
                <c:pt idx="5">
                  <c:v>82835</c:v>
                </c:pt>
                <c:pt idx="6">
                  <c:v>86818</c:v>
                </c:pt>
                <c:pt idx="7">
                  <c:v>103597</c:v>
                </c:pt>
                <c:pt idx="8">
                  <c:v>114345</c:v>
                </c:pt>
                <c:pt idx="9">
                  <c:v>115964</c:v>
                </c:pt>
                <c:pt idx="10">
                  <c:v>116604</c:v>
                </c:pt>
                <c:pt idx="11">
                  <c:v>116783</c:v>
                </c:pt>
                <c:pt idx="12">
                  <c:v>130608</c:v>
                </c:pt>
                <c:pt idx="13">
                  <c:v>132632</c:v>
                </c:pt>
                <c:pt idx="14">
                  <c:v>133362</c:v>
                </c:pt>
                <c:pt idx="15">
                  <c:v>134552</c:v>
                </c:pt>
                <c:pt idx="16">
                  <c:v>137029</c:v>
                </c:pt>
                <c:pt idx="17">
                  <c:v>138312</c:v>
                </c:pt>
                <c:pt idx="18">
                  <c:v>139425</c:v>
                </c:pt>
                <c:pt idx="19">
                  <c:v>146621</c:v>
                </c:pt>
                <c:pt idx="20">
                  <c:v>149055</c:v>
                </c:pt>
                <c:pt idx="21">
                  <c:v>150068</c:v>
                </c:pt>
                <c:pt idx="22">
                  <c:v>150279</c:v>
                </c:pt>
                <c:pt idx="23">
                  <c:v>153866</c:v>
                </c:pt>
                <c:pt idx="24">
                  <c:v>157763</c:v>
                </c:pt>
                <c:pt idx="25">
                  <c:v>159466</c:v>
                </c:pt>
                <c:pt idx="26">
                  <c:v>161583</c:v>
                </c:pt>
                <c:pt idx="27">
                  <c:v>163992</c:v>
                </c:pt>
                <c:pt idx="28">
                  <c:v>165264</c:v>
                </c:pt>
                <c:pt idx="29">
                  <c:v>167739</c:v>
                </c:pt>
                <c:pt idx="30">
                  <c:v>168715</c:v>
                </c:pt>
                <c:pt idx="31">
                  <c:v>169834</c:v>
                </c:pt>
                <c:pt idx="32">
                  <c:v>175928</c:v>
                </c:pt>
                <c:pt idx="33">
                  <c:v>177496</c:v>
                </c:pt>
                <c:pt idx="34">
                  <c:v>177786</c:v>
                </c:pt>
                <c:pt idx="35">
                  <c:v>177955</c:v>
                </c:pt>
                <c:pt idx="36">
                  <c:v>179333</c:v>
                </c:pt>
                <c:pt idx="37">
                  <c:v>181257</c:v>
                </c:pt>
                <c:pt idx="38">
                  <c:v>184767</c:v>
                </c:pt>
                <c:pt idx="39">
                  <c:v>184837</c:v>
                </c:pt>
                <c:pt idx="40">
                  <c:v>186166</c:v>
                </c:pt>
                <c:pt idx="41">
                  <c:v>188872</c:v>
                </c:pt>
                <c:pt idx="42">
                  <c:v>190045</c:v>
                </c:pt>
                <c:pt idx="43">
                  <c:v>190251</c:v>
                </c:pt>
                <c:pt idx="44">
                  <c:v>190427</c:v>
                </c:pt>
                <c:pt idx="45">
                  <c:v>190622</c:v>
                </c:pt>
                <c:pt idx="46">
                  <c:v>195816</c:v>
                </c:pt>
                <c:pt idx="47">
                  <c:v>197955</c:v>
                </c:pt>
                <c:pt idx="48">
                  <c:v>198735</c:v>
                </c:pt>
                <c:pt idx="49">
                  <c:v>199677</c:v>
                </c:pt>
                <c:pt idx="50">
                  <c:v>200218</c:v>
                </c:pt>
                <c:pt idx="51">
                  <c:v>200911</c:v>
                </c:pt>
                <c:pt idx="52">
                  <c:v>201109</c:v>
                </c:pt>
                <c:pt idx="53">
                  <c:v>201425</c:v>
                </c:pt>
                <c:pt idx="54">
                  <c:v>202687</c:v>
                </c:pt>
                <c:pt idx="55">
                  <c:v>204365</c:v>
                </c:pt>
                <c:pt idx="56">
                  <c:v>206693</c:v>
                </c:pt>
                <c:pt idx="57">
                  <c:v>207120</c:v>
                </c:pt>
                <c:pt idx="58">
                  <c:v>208833</c:v>
                </c:pt>
                <c:pt idx="59">
                  <c:v>209114</c:v>
                </c:pt>
                <c:pt idx="60">
                  <c:v>210678</c:v>
                </c:pt>
                <c:pt idx="61">
                  <c:v>211741</c:v>
                </c:pt>
                <c:pt idx="62">
                  <c:v>217810</c:v>
                </c:pt>
                <c:pt idx="63">
                  <c:v>219954</c:v>
                </c:pt>
                <c:pt idx="64">
                  <c:v>220746</c:v>
                </c:pt>
                <c:pt idx="65">
                  <c:v>222244</c:v>
                </c:pt>
                <c:pt idx="66">
                  <c:v>222971</c:v>
                </c:pt>
                <c:pt idx="67">
                  <c:v>223279</c:v>
                </c:pt>
                <c:pt idx="68">
                  <c:v>223296</c:v>
                </c:pt>
                <c:pt idx="69">
                  <c:v>223462</c:v>
                </c:pt>
                <c:pt idx="70">
                  <c:v>225070</c:v>
                </c:pt>
                <c:pt idx="71">
                  <c:v>229624</c:v>
                </c:pt>
                <c:pt idx="72">
                  <c:v>230684</c:v>
                </c:pt>
                <c:pt idx="73">
                  <c:v>231921</c:v>
                </c:pt>
                <c:pt idx="74">
                  <c:v>232620</c:v>
                </c:pt>
                <c:pt idx="75">
                  <c:v>233696</c:v>
                </c:pt>
                <c:pt idx="76">
                  <c:v>236473</c:v>
                </c:pt>
                <c:pt idx="77">
                  <c:v>236730</c:v>
                </c:pt>
                <c:pt idx="78">
                  <c:v>240064</c:v>
                </c:pt>
                <c:pt idx="79">
                  <c:v>240539</c:v>
                </c:pt>
                <c:pt idx="80">
                  <c:v>241628</c:v>
                </c:pt>
                <c:pt idx="81">
                  <c:v>242167</c:v>
                </c:pt>
                <c:pt idx="82">
                  <c:v>243101</c:v>
                </c:pt>
                <c:pt idx="83">
                  <c:v>243500</c:v>
                </c:pt>
                <c:pt idx="84">
                  <c:v>244478</c:v>
                </c:pt>
                <c:pt idx="85">
                  <c:v>244656</c:v>
                </c:pt>
                <c:pt idx="86">
                  <c:v>244793</c:v>
                </c:pt>
                <c:pt idx="87">
                  <c:v>245200</c:v>
                </c:pt>
                <c:pt idx="88">
                  <c:v>245366</c:v>
                </c:pt>
                <c:pt idx="89">
                  <c:v>247515</c:v>
                </c:pt>
                <c:pt idx="90">
                  <c:v>248837</c:v>
                </c:pt>
                <c:pt idx="91">
                  <c:v>250739</c:v>
                </c:pt>
                <c:pt idx="92">
                  <c:v>252080</c:v>
                </c:pt>
                <c:pt idx="93">
                  <c:v>252213</c:v>
                </c:pt>
                <c:pt idx="94">
                  <c:v>252832</c:v>
                </c:pt>
                <c:pt idx="95">
                  <c:v>254254</c:v>
                </c:pt>
                <c:pt idx="96">
                  <c:v>254277</c:v>
                </c:pt>
                <c:pt idx="97">
                  <c:v>256972</c:v>
                </c:pt>
                <c:pt idx="98">
                  <c:v>257687</c:v>
                </c:pt>
                <c:pt idx="99">
                  <c:v>258389</c:v>
                </c:pt>
                <c:pt idx="100">
                  <c:v>263096</c:v>
                </c:pt>
                <c:pt idx="101">
                  <c:v>263405</c:v>
                </c:pt>
                <c:pt idx="102">
                  <c:v>263611</c:v>
                </c:pt>
                <c:pt idx="103">
                  <c:v>265286</c:v>
                </c:pt>
                <c:pt idx="104">
                  <c:v>266960</c:v>
                </c:pt>
                <c:pt idx="105">
                  <c:v>267347</c:v>
                </c:pt>
                <c:pt idx="106">
                  <c:v>271570</c:v>
                </c:pt>
                <c:pt idx="107">
                  <c:v>271625</c:v>
                </c:pt>
                <c:pt idx="108">
                  <c:v>273668</c:v>
                </c:pt>
                <c:pt idx="109">
                  <c:v>275943</c:v>
                </c:pt>
                <c:pt idx="110">
                  <c:v>277953</c:v>
                </c:pt>
                <c:pt idx="111">
                  <c:v>279172</c:v>
                </c:pt>
                <c:pt idx="112">
                  <c:v>281790</c:v>
                </c:pt>
                <c:pt idx="113">
                  <c:v>285817</c:v>
                </c:pt>
                <c:pt idx="114">
                  <c:v>286370</c:v>
                </c:pt>
                <c:pt idx="115">
                  <c:v>287322</c:v>
                </c:pt>
                <c:pt idx="116">
                  <c:v>290720</c:v>
                </c:pt>
                <c:pt idx="117">
                  <c:v>292275</c:v>
                </c:pt>
                <c:pt idx="118">
                  <c:v>295083</c:v>
                </c:pt>
                <c:pt idx="119">
                  <c:v>295579</c:v>
                </c:pt>
                <c:pt idx="120">
                  <c:v>295886</c:v>
                </c:pt>
                <c:pt idx="121">
                  <c:v>297345</c:v>
                </c:pt>
                <c:pt idx="122">
                  <c:v>297642</c:v>
                </c:pt>
                <c:pt idx="123">
                  <c:v>298360</c:v>
                </c:pt>
                <c:pt idx="124">
                  <c:v>299262</c:v>
                </c:pt>
                <c:pt idx="125">
                  <c:v>299737</c:v>
                </c:pt>
                <c:pt idx="126">
                  <c:v>300905</c:v>
                </c:pt>
                <c:pt idx="127">
                  <c:v>301716</c:v>
                </c:pt>
                <c:pt idx="128">
                  <c:v>304394</c:v>
                </c:pt>
                <c:pt idx="129">
                  <c:v>304935</c:v>
                </c:pt>
                <c:pt idx="130">
                  <c:v>305662</c:v>
                </c:pt>
                <c:pt idx="131">
                  <c:v>305681</c:v>
                </c:pt>
                <c:pt idx="132">
                  <c:v>305778</c:v>
                </c:pt>
                <c:pt idx="133">
                  <c:v>307251</c:v>
                </c:pt>
                <c:pt idx="134">
                  <c:v>307421</c:v>
                </c:pt>
                <c:pt idx="135">
                  <c:v>308556</c:v>
                </c:pt>
                <c:pt idx="136">
                  <c:v>310261</c:v>
                </c:pt>
                <c:pt idx="137">
                  <c:v>313602</c:v>
                </c:pt>
                <c:pt idx="138">
                  <c:v>314560</c:v>
                </c:pt>
                <c:pt idx="139">
                  <c:v>316360</c:v>
                </c:pt>
                <c:pt idx="140">
                  <c:v>316515</c:v>
                </c:pt>
                <c:pt idx="141">
                  <c:v>318770</c:v>
                </c:pt>
                <c:pt idx="142">
                  <c:v>319132</c:v>
                </c:pt>
                <c:pt idx="143">
                  <c:v>319209</c:v>
                </c:pt>
                <c:pt idx="144">
                  <c:v>319903</c:v>
                </c:pt>
                <c:pt idx="145">
                  <c:v>320422</c:v>
                </c:pt>
                <c:pt idx="146">
                  <c:v>321968</c:v>
                </c:pt>
                <c:pt idx="147">
                  <c:v>323559</c:v>
                </c:pt>
                <c:pt idx="148">
                  <c:v>323764</c:v>
                </c:pt>
                <c:pt idx="149">
                  <c:v>324285</c:v>
                </c:pt>
                <c:pt idx="150">
                  <c:v>325827</c:v>
                </c:pt>
                <c:pt idx="151">
                  <c:v>328281</c:v>
                </c:pt>
                <c:pt idx="152">
                  <c:v>330506</c:v>
                </c:pt>
                <c:pt idx="153">
                  <c:v>330567</c:v>
                </c:pt>
                <c:pt idx="154">
                  <c:v>331921</c:v>
                </c:pt>
                <c:pt idx="155">
                  <c:v>333530</c:v>
                </c:pt>
                <c:pt idx="156">
                  <c:v>334424</c:v>
                </c:pt>
                <c:pt idx="157">
                  <c:v>334952</c:v>
                </c:pt>
                <c:pt idx="158">
                  <c:v>335571</c:v>
                </c:pt>
                <c:pt idx="159">
                  <c:v>335699</c:v>
                </c:pt>
                <c:pt idx="160">
                  <c:v>337185</c:v>
                </c:pt>
                <c:pt idx="161">
                  <c:v>340609</c:v>
                </c:pt>
                <c:pt idx="162">
                  <c:v>344910</c:v>
                </c:pt>
                <c:pt idx="163">
                  <c:v>345502</c:v>
                </c:pt>
                <c:pt idx="164">
                  <c:v>346292</c:v>
                </c:pt>
                <c:pt idx="165">
                  <c:v>347318</c:v>
                </c:pt>
                <c:pt idx="166">
                  <c:v>347730</c:v>
                </c:pt>
                <c:pt idx="167">
                  <c:v>352773</c:v>
                </c:pt>
                <c:pt idx="168">
                  <c:v>353089</c:v>
                </c:pt>
                <c:pt idx="169">
                  <c:v>354110</c:v>
                </c:pt>
                <c:pt idx="170">
                  <c:v>354461</c:v>
                </c:pt>
                <c:pt idx="171">
                  <c:v>355480</c:v>
                </c:pt>
                <c:pt idx="172">
                  <c:v>357166</c:v>
                </c:pt>
                <c:pt idx="173">
                  <c:v>358204</c:v>
                </c:pt>
                <c:pt idx="174">
                  <c:v>359600</c:v>
                </c:pt>
                <c:pt idx="175">
                  <c:v>359600</c:v>
                </c:pt>
                <c:pt idx="176">
                  <c:v>362171</c:v>
                </c:pt>
                <c:pt idx="177">
                  <c:v>362515</c:v>
                </c:pt>
                <c:pt idx="178">
                  <c:v>365712</c:v>
                </c:pt>
                <c:pt idx="179">
                  <c:v>365915</c:v>
                </c:pt>
                <c:pt idx="180">
                  <c:v>366666</c:v>
                </c:pt>
                <c:pt idx="181">
                  <c:v>366974</c:v>
                </c:pt>
                <c:pt idx="182">
                  <c:v>367248</c:v>
                </c:pt>
                <c:pt idx="183">
                  <c:v>371647</c:v>
                </c:pt>
                <c:pt idx="184">
                  <c:v>374311</c:v>
                </c:pt>
                <c:pt idx="185">
                  <c:v>374437</c:v>
                </c:pt>
                <c:pt idx="186">
                  <c:v>374788</c:v>
                </c:pt>
                <c:pt idx="187">
                  <c:v>376438</c:v>
                </c:pt>
                <c:pt idx="188">
                  <c:v>380957</c:v>
                </c:pt>
                <c:pt idx="189">
                  <c:v>382345</c:v>
                </c:pt>
                <c:pt idx="190">
                  <c:v>385576</c:v>
                </c:pt>
                <c:pt idx="191">
                  <c:v>387774</c:v>
                </c:pt>
                <c:pt idx="192">
                  <c:v>388623</c:v>
                </c:pt>
                <c:pt idx="193">
                  <c:v>392875</c:v>
                </c:pt>
                <c:pt idx="194">
                  <c:v>394751</c:v>
                </c:pt>
                <c:pt idx="195">
                  <c:v>396498</c:v>
                </c:pt>
                <c:pt idx="196">
                  <c:v>399205</c:v>
                </c:pt>
                <c:pt idx="197">
                  <c:v>399389</c:v>
                </c:pt>
                <c:pt idx="198">
                  <c:v>402352</c:v>
                </c:pt>
                <c:pt idx="199">
                  <c:v>403785</c:v>
                </c:pt>
                <c:pt idx="200">
                  <c:v>405162</c:v>
                </c:pt>
                <c:pt idx="201">
                  <c:v>406549</c:v>
                </c:pt>
                <c:pt idx="202">
                  <c:v>407712</c:v>
                </c:pt>
                <c:pt idx="203">
                  <c:v>407724</c:v>
                </c:pt>
                <c:pt idx="204">
                  <c:v>412553</c:v>
                </c:pt>
                <c:pt idx="205">
                  <c:v>412941</c:v>
                </c:pt>
                <c:pt idx="206">
                  <c:v>417161</c:v>
                </c:pt>
                <c:pt idx="207">
                  <c:v>417648</c:v>
                </c:pt>
                <c:pt idx="208">
                  <c:v>424868</c:v>
                </c:pt>
                <c:pt idx="209">
                  <c:v>426058</c:v>
                </c:pt>
                <c:pt idx="210">
                  <c:v>429462</c:v>
                </c:pt>
                <c:pt idx="211">
                  <c:v>434156</c:v>
                </c:pt>
                <c:pt idx="212">
                  <c:v>442806</c:v>
                </c:pt>
                <c:pt idx="213">
                  <c:v>451201</c:v>
                </c:pt>
                <c:pt idx="214">
                  <c:v>454109</c:v>
                </c:pt>
                <c:pt idx="215">
                  <c:v>454122</c:v>
                </c:pt>
                <c:pt idx="216">
                  <c:v>460858</c:v>
                </c:pt>
                <c:pt idx="217">
                  <c:v>462714</c:v>
                </c:pt>
                <c:pt idx="218">
                  <c:v>465768</c:v>
                </c:pt>
                <c:pt idx="219">
                  <c:v>468376</c:v>
                </c:pt>
                <c:pt idx="220">
                  <c:v>469194</c:v>
                </c:pt>
                <c:pt idx="221">
                  <c:v>475927</c:v>
                </c:pt>
                <c:pt idx="222">
                  <c:v>487757</c:v>
                </c:pt>
                <c:pt idx="223">
                  <c:v>496505</c:v>
                </c:pt>
                <c:pt idx="224">
                  <c:v>501669</c:v>
                </c:pt>
                <c:pt idx="225">
                  <c:v>504900</c:v>
                </c:pt>
                <c:pt idx="226">
                  <c:v>506018</c:v>
                </c:pt>
                <c:pt idx="227">
                  <c:v>508992</c:v>
                </c:pt>
                <c:pt idx="228">
                  <c:v>515858</c:v>
                </c:pt>
                <c:pt idx="229">
                  <c:v>516291</c:v>
                </c:pt>
                <c:pt idx="230">
                  <c:v>525154</c:v>
                </c:pt>
                <c:pt idx="231">
                  <c:v>526884</c:v>
                </c:pt>
                <c:pt idx="232">
                  <c:v>544592</c:v>
                </c:pt>
                <c:pt idx="233">
                  <c:v>573002</c:v>
                </c:pt>
                <c:pt idx="234">
                  <c:v>586942</c:v>
                </c:pt>
                <c:pt idx="235">
                  <c:v>608770</c:v>
                </c:pt>
                <c:pt idx="236">
                  <c:v>627807</c:v>
                </c:pt>
                <c:pt idx="237">
                  <c:v>630827</c:v>
                </c:pt>
                <c:pt idx="238">
                  <c:v>649890</c:v>
                </c:pt>
                <c:pt idx="239">
                  <c:v>652977</c:v>
                </c:pt>
                <c:pt idx="240">
                  <c:v>666704</c:v>
                </c:pt>
                <c:pt idx="241">
                  <c:v>671286</c:v>
                </c:pt>
                <c:pt idx="242">
                  <c:v>693760</c:v>
                </c:pt>
                <c:pt idx="243">
                  <c:v>698258</c:v>
                </c:pt>
                <c:pt idx="244">
                  <c:v>721912</c:v>
                </c:pt>
                <c:pt idx="245">
                  <c:v>745448</c:v>
                </c:pt>
                <c:pt idx="246">
                  <c:v>770422</c:v>
                </c:pt>
                <c:pt idx="247">
                  <c:v>785349</c:v>
                </c:pt>
                <c:pt idx="248">
                  <c:v>846800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343-457D-881B-556A54D0EB66}"/>
            </c:ext>
          </c:extLst>
        </c:ser>
        <c:ser>
          <c:idx val="9"/>
          <c:order val="9"/>
          <c:spPr>
            <a:ln w="28575" cap="rnd">
              <a:solidFill>
                <a:schemeClr val="accent5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4x4'!$B$11:$IQ$11</c:f>
              <c:numCache>
                <c:formatCode>General</c:formatCode>
                <c:ptCount val="250"/>
                <c:pt idx="0">
                  <c:v>27267</c:v>
                </c:pt>
                <c:pt idx="1">
                  <c:v>41986</c:v>
                </c:pt>
                <c:pt idx="2">
                  <c:v>50990</c:v>
                </c:pt>
                <c:pt idx="3">
                  <c:v>60431</c:v>
                </c:pt>
                <c:pt idx="4">
                  <c:v>63661</c:v>
                </c:pt>
                <c:pt idx="5">
                  <c:v>67272</c:v>
                </c:pt>
                <c:pt idx="6">
                  <c:v>70640</c:v>
                </c:pt>
                <c:pt idx="7">
                  <c:v>70890</c:v>
                </c:pt>
                <c:pt idx="8">
                  <c:v>77366</c:v>
                </c:pt>
                <c:pt idx="9">
                  <c:v>78186</c:v>
                </c:pt>
                <c:pt idx="10">
                  <c:v>82870</c:v>
                </c:pt>
                <c:pt idx="11">
                  <c:v>86475</c:v>
                </c:pt>
                <c:pt idx="12">
                  <c:v>86685</c:v>
                </c:pt>
                <c:pt idx="13">
                  <c:v>97552</c:v>
                </c:pt>
                <c:pt idx="14">
                  <c:v>99236</c:v>
                </c:pt>
                <c:pt idx="15">
                  <c:v>100678</c:v>
                </c:pt>
                <c:pt idx="16">
                  <c:v>102222</c:v>
                </c:pt>
                <c:pt idx="17">
                  <c:v>102443</c:v>
                </c:pt>
                <c:pt idx="18">
                  <c:v>103028</c:v>
                </c:pt>
                <c:pt idx="19">
                  <c:v>108191</c:v>
                </c:pt>
                <c:pt idx="20">
                  <c:v>108856</c:v>
                </c:pt>
                <c:pt idx="21">
                  <c:v>110335</c:v>
                </c:pt>
                <c:pt idx="22">
                  <c:v>112602</c:v>
                </c:pt>
                <c:pt idx="23">
                  <c:v>112890</c:v>
                </c:pt>
                <c:pt idx="24">
                  <c:v>113947</c:v>
                </c:pt>
                <c:pt idx="25">
                  <c:v>115092</c:v>
                </c:pt>
                <c:pt idx="26">
                  <c:v>115435</c:v>
                </c:pt>
                <c:pt idx="27">
                  <c:v>121453</c:v>
                </c:pt>
                <c:pt idx="28">
                  <c:v>121631</c:v>
                </c:pt>
                <c:pt idx="29">
                  <c:v>129834</c:v>
                </c:pt>
                <c:pt idx="30">
                  <c:v>130321</c:v>
                </c:pt>
                <c:pt idx="31">
                  <c:v>132679</c:v>
                </c:pt>
                <c:pt idx="32">
                  <c:v>133237</c:v>
                </c:pt>
                <c:pt idx="33">
                  <c:v>133733</c:v>
                </c:pt>
                <c:pt idx="34">
                  <c:v>135635</c:v>
                </c:pt>
                <c:pt idx="35">
                  <c:v>136191</c:v>
                </c:pt>
                <c:pt idx="36">
                  <c:v>137286</c:v>
                </c:pt>
                <c:pt idx="37">
                  <c:v>137435</c:v>
                </c:pt>
                <c:pt idx="38">
                  <c:v>139039</c:v>
                </c:pt>
                <c:pt idx="39">
                  <c:v>139765</c:v>
                </c:pt>
                <c:pt idx="40">
                  <c:v>140499</c:v>
                </c:pt>
                <c:pt idx="41">
                  <c:v>141380</c:v>
                </c:pt>
                <c:pt idx="42">
                  <c:v>141844</c:v>
                </c:pt>
                <c:pt idx="43">
                  <c:v>144197</c:v>
                </c:pt>
                <c:pt idx="44">
                  <c:v>144325</c:v>
                </c:pt>
                <c:pt idx="45">
                  <c:v>144758</c:v>
                </c:pt>
                <c:pt idx="46">
                  <c:v>145216</c:v>
                </c:pt>
                <c:pt idx="47">
                  <c:v>147312</c:v>
                </c:pt>
                <c:pt idx="48">
                  <c:v>147550</c:v>
                </c:pt>
                <c:pt idx="49">
                  <c:v>151236</c:v>
                </c:pt>
                <c:pt idx="50">
                  <c:v>151773</c:v>
                </c:pt>
                <c:pt idx="51">
                  <c:v>153322</c:v>
                </c:pt>
                <c:pt idx="52">
                  <c:v>157017</c:v>
                </c:pt>
                <c:pt idx="53">
                  <c:v>157119</c:v>
                </c:pt>
                <c:pt idx="54">
                  <c:v>158457</c:v>
                </c:pt>
                <c:pt idx="55">
                  <c:v>159034</c:v>
                </c:pt>
                <c:pt idx="56">
                  <c:v>159054</c:v>
                </c:pt>
                <c:pt idx="57">
                  <c:v>160856</c:v>
                </c:pt>
                <c:pt idx="58">
                  <c:v>161830</c:v>
                </c:pt>
                <c:pt idx="59">
                  <c:v>162658</c:v>
                </c:pt>
                <c:pt idx="60">
                  <c:v>164297</c:v>
                </c:pt>
                <c:pt idx="61">
                  <c:v>164315</c:v>
                </c:pt>
                <c:pt idx="62">
                  <c:v>165720</c:v>
                </c:pt>
                <c:pt idx="63">
                  <c:v>166022</c:v>
                </c:pt>
                <c:pt idx="64">
                  <c:v>167283</c:v>
                </c:pt>
                <c:pt idx="65">
                  <c:v>170822</c:v>
                </c:pt>
                <c:pt idx="66">
                  <c:v>170841</c:v>
                </c:pt>
                <c:pt idx="67">
                  <c:v>172014</c:v>
                </c:pt>
                <c:pt idx="68">
                  <c:v>172254</c:v>
                </c:pt>
                <c:pt idx="69">
                  <c:v>174125</c:v>
                </c:pt>
                <c:pt idx="70">
                  <c:v>174487</c:v>
                </c:pt>
                <c:pt idx="71">
                  <c:v>174539</c:v>
                </c:pt>
                <c:pt idx="72">
                  <c:v>176142</c:v>
                </c:pt>
                <c:pt idx="73">
                  <c:v>176435</c:v>
                </c:pt>
                <c:pt idx="74">
                  <c:v>176461</c:v>
                </c:pt>
                <c:pt idx="75">
                  <c:v>176825</c:v>
                </c:pt>
                <c:pt idx="76">
                  <c:v>177530</c:v>
                </c:pt>
                <c:pt idx="77">
                  <c:v>177539</c:v>
                </c:pt>
                <c:pt idx="78">
                  <c:v>177890</c:v>
                </c:pt>
                <c:pt idx="79">
                  <c:v>177944</c:v>
                </c:pt>
                <c:pt idx="80">
                  <c:v>178158</c:v>
                </c:pt>
                <c:pt idx="81">
                  <c:v>178309</c:v>
                </c:pt>
                <c:pt idx="82">
                  <c:v>179772</c:v>
                </c:pt>
                <c:pt idx="83">
                  <c:v>181772</c:v>
                </c:pt>
                <c:pt idx="84">
                  <c:v>183618</c:v>
                </c:pt>
                <c:pt idx="85">
                  <c:v>184060</c:v>
                </c:pt>
                <c:pt idx="86">
                  <c:v>184398</c:v>
                </c:pt>
                <c:pt idx="87">
                  <c:v>185179</c:v>
                </c:pt>
                <c:pt idx="88">
                  <c:v>190069</c:v>
                </c:pt>
                <c:pt idx="89">
                  <c:v>191286</c:v>
                </c:pt>
                <c:pt idx="90">
                  <c:v>193283</c:v>
                </c:pt>
                <c:pt idx="91">
                  <c:v>194270</c:v>
                </c:pt>
                <c:pt idx="92">
                  <c:v>195344</c:v>
                </c:pt>
                <c:pt idx="93">
                  <c:v>195679</c:v>
                </c:pt>
                <c:pt idx="94">
                  <c:v>196309</c:v>
                </c:pt>
                <c:pt idx="95">
                  <c:v>196530</c:v>
                </c:pt>
                <c:pt idx="96">
                  <c:v>197978</c:v>
                </c:pt>
                <c:pt idx="97">
                  <c:v>198286</c:v>
                </c:pt>
                <c:pt idx="98">
                  <c:v>198901</c:v>
                </c:pt>
                <c:pt idx="99">
                  <c:v>199640</c:v>
                </c:pt>
                <c:pt idx="100">
                  <c:v>200373</c:v>
                </c:pt>
                <c:pt idx="101">
                  <c:v>200732</c:v>
                </c:pt>
                <c:pt idx="102">
                  <c:v>203444</c:v>
                </c:pt>
                <c:pt idx="103">
                  <c:v>203530</c:v>
                </c:pt>
                <c:pt idx="104">
                  <c:v>203776</c:v>
                </c:pt>
                <c:pt idx="105">
                  <c:v>204319</c:v>
                </c:pt>
                <c:pt idx="106">
                  <c:v>204935</c:v>
                </c:pt>
                <c:pt idx="107">
                  <c:v>205110</c:v>
                </c:pt>
                <c:pt idx="108">
                  <c:v>205284</c:v>
                </c:pt>
                <c:pt idx="109">
                  <c:v>207462</c:v>
                </c:pt>
                <c:pt idx="110">
                  <c:v>207746</c:v>
                </c:pt>
                <c:pt idx="111">
                  <c:v>210095</c:v>
                </c:pt>
                <c:pt idx="112">
                  <c:v>210624</c:v>
                </c:pt>
                <c:pt idx="113">
                  <c:v>211232</c:v>
                </c:pt>
                <c:pt idx="114">
                  <c:v>214487</c:v>
                </c:pt>
                <c:pt idx="115">
                  <c:v>219545</c:v>
                </c:pt>
                <c:pt idx="116">
                  <c:v>219892</c:v>
                </c:pt>
                <c:pt idx="117">
                  <c:v>220492</c:v>
                </c:pt>
                <c:pt idx="118">
                  <c:v>220666</c:v>
                </c:pt>
                <c:pt idx="119">
                  <c:v>220755</c:v>
                </c:pt>
                <c:pt idx="120">
                  <c:v>220877</c:v>
                </c:pt>
                <c:pt idx="121">
                  <c:v>221098</c:v>
                </c:pt>
                <c:pt idx="122">
                  <c:v>221219</c:v>
                </c:pt>
                <c:pt idx="123">
                  <c:v>221457</c:v>
                </c:pt>
                <c:pt idx="124">
                  <c:v>221960</c:v>
                </c:pt>
                <c:pt idx="125">
                  <c:v>222646</c:v>
                </c:pt>
                <c:pt idx="126">
                  <c:v>225527</c:v>
                </c:pt>
                <c:pt idx="127">
                  <c:v>227198</c:v>
                </c:pt>
                <c:pt idx="128">
                  <c:v>227501</c:v>
                </c:pt>
                <c:pt idx="129">
                  <c:v>227544</c:v>
                </c:pt>
                <c:pt idx="130">
                  <c:v>227799</c:v>
                </c:pt>
                <c:pt idx="131">
                  <c:v>228668</c:v>
                </c:pt>
                <c:pt idx="132">
                  <c:v>229669</c:v>
                </c:pt>
                <c:pt idx="133">
                  <c:v>231613</c:v>
                </c:pt>
                <c:pt idx="134">
                  <c:v>232842</c:v>
                </c:pt>
                <c:pt idx="135">
                  <c:v>233701</c:v>
                </c:pt>
                <c:pt idx="136">
                  <c:v>234615</c:v>
                </c:pt>
                <c:pt idx="137">
                  <c:v>236908</c:v>
                </c:pt>
                <c:pt idx="138">
                  <c:v>237803</c:v>
                </c:pt>
                <c:pt idx="139">
                  <c:v>238112</c:v>
                </c:pt>
                <c:pt idx="140">
                  <c:v>240028</c:v>
                </c:pt>
                <c:pt idx="141">
                  <c:v>240844</c:v>
                </c:pt>
                <c:pt idx="142">
                  <c:v>241107</c:v>
                </c:pt>
                <c:pt idx="143">
                  <c:v>243484</c:v>
                </c:pt>
                <c:pt idx="144">
                  <c:v>246307</c:v>
                </c:pt>
                <c:pt idx="145">
                  <c:v>246358</c:v>
                </c:pt>
                <c:pt idx="146">
                  <c:v>247317</c:v>
                </c:pt>
                <c:pt idx="147">
                  <c:v>248857</c:v>
                </c:pt>
                <c:pt idx="148">
                  <c:v>249447</c:v>
                </c:pt>
                <c:pt idx="149">
                  <c:v>249632</c:v>
                </c:pt>
                <c:pt idx="150">
                  <c:v>250140</c:v>
                </c:pt>
                <c:pt idx="151">
                  <c:v>251101</c:v>
                </c:pt>
                <c:pt idx="152">
                  <c:v>252617</c:v>
                </c:pt>
                <c:pt idx="153">
                  <c:v>254259</c:v>
                </c:pt>
                <c:pt idx="154">
                  <c:v>254514</c:v>
                </c:pt>
                <c:pt idx="155">
                  <c:v>255318</c:v>
                </c:pt>
                <c:pt idx="156">
                  <c:v>255779</c:v>
                </c:pt>
                <c:pt idx="157">
                  <c:v>256061</c:v>
                </c:pt>
                <c:pt idx="158">
                  <c:v>258173</c:v>
                </c:pt>
                <c:pt idx="159">
                  <c:v>260474</c:v>
                </c:pt>
                <c:pt idx="160">
                  <c:v>261947</c:v>
                </c:pt>
                <c:pt idx="161">
                  <c:v>262584</c:v>
                </c:pt>
                <c:pt idx="162">
                  <c:v>262620</c:v>
                </c:pt>
                <c:pt idx="163">
                  <c:v>263386</c:v>
                </c:pt>
                <c:pt idx="164">
                  <c:v>263609</c:v>
                </c:pt>
                <c:pt idx="165">
                  <c:v>266226</c:v>
                </c:pt>
                <c:pt idx="166">
                  <c:v>266799</c:v>
                </c:pt>
                <c:pt idx="167">
                  <c:v>267941</c:v>
                </c:pt>
                <c:pt idx="168">
                  <c:v>269171</c:v>
                </c:pt>
                <c:pt idx="169">
                  <c:v>270578</c:v>
                </c:pt>
                <c:pt idx="170">
                  <c:v>274924</c:v>
                </c:pt>
                <c:pt idx="171">
                  <c:v>275215</c:v>
                </c:pt>
                <c:pt idx="172">
                  <c:v>279969</c:v>
                </c:pt>
                <c:pt idx="173">
                  <c:v>280679</c:v>
                </c:pt>
                <c:pt idx="174">
                  <c:v>282234</c:v>
                </c:pt>
                <c:pt idx="175">
                  <c:v>284279</c:v>
                </c:pt>
                <c:pt idx="176">
                  <c:v>286213</c:v>
                </c:pt>
                <c:pt idx="177">
                  <c:v>287401</c:v>
                </c:pt>
                <c:pt idx="178">
                  <c:v>287873</c:v>
                </c:pt>
                <c:pt idx="179">
                  <c:v>288054</c:v>
                </c:pt>
                <c:pt idx="180">
                  <c:v>289610</c:v>
                </c:pt>
                <c:pt idx="181">
                  <c:v>289767</c:v>
                </c:pt>
                <c:pt idx="182">
                  <c:v>290187</c:v>
                </c:pt>
                <c:pt idx="183">
                  <c:v>290473</c:v>
                </c:pt>
                <c:pt idx="184">
                  <c:v>290624</c:v>
                </c:pt>
                <c:pt idx="185">
                  <c:v>291451</c:v>
                </c:pt>
                <c:pt idx="186">
                  <c:v>293010</c:v>
                </c:pt>
                <c:pt idx="187">
                  <c:v>293447</c:v>
                </c:pt>
                <c:pt idx="188">
                  <c:v>293487</c:v>
                </c:pt>
                <c:pt idx="189">
                  <c:v>295204</c:v>
                </c:pt>
                <c:pt idx="190">
                  <c:v>297141</c:v>
                </c:pt>
                <c:pt idx="191">
                  <c:v>297908</c:v>
                </c:pt>
                <c:pt idx="192">
                  <c:v>298339</c:v>
                </c:pt>
                <c:pt idx="193">
                  <c:v>299457</c:v>
                </c:pt>
                <c:pt idx="194">
                  <c:v>300208</c:v>
                </c:pt>
                <c:pt idx="195">
                  <c:v>301604</c:v>
                </c:pt>
                <c:pt idx="196">
                  <c:v>306279</c:v>
                </c:pt>
                <c:pt idx="197">
                  <c:v>307873</c:v>
                </c:pt>
                <c:pt idx="198">
                  <c:v>308213</c:v>
                </c:pt>
                <c:pt idx="199">
                  <c:v>312348</c:v>
                </c:pt>
                <c:pt idx="200">
                  <c:v>313135</c:v>
                </c:pt>
                <c:pt idx="201">
                  <c:v>317322</c:v>
                </c:pt>
                <c:pt idx="202">
                  <c:v>319860</c:v>
                </c:pt>
                <c:pt idx="203">
                  <c:v>322631</c:v>
                </c:pt>
                <c:pt idx="204">
                  <c:v>326883</c:v>
                </c:pt>
                <c:pt idx="205">
                  <c:v>332633</c:v>
                </c:pt>
                <c:pt idx="206">
                  <c:v>337598</c:v>
                </c:pt>
                <c:pt idx="207">
                  <c:v>339395</c:v>
                </c:pt>
                <c:pt idx="208">
                  <c:v>342373</c:v>
                </c:pt>
                <c:pt idx="209">
                  <c:v>343696</c:v>
                </c:pt>
                <c:pt idx="210">
                  <c:v>350309</c:v>
                </c:pt>
                <c:pt idx="211">
                  <c:v>350841</c:v>
                </c:pt>
                <c:pt idx="212">
                  <c:v>353546</c:v>
                </c:pt>
                <c:pt idx="213">
                  <c:v>354554</c:v>
                </c:pt>
                <c:pt idx="214">
                  <c:v>354607</c:v>
                </c:pt>
                <c:pt idx="215">
                  <c:v>354983</c:v>
                </c:pt>
                <c:pt idx="216">
                  <c:v>358069</c:v>
                </c:pt>
                <c:pt idx="217">
                  <c:v>359852</c:v>
                </c:pt>
                <c:pt idx="218">
                  <c:v>360370</c:v>
                </c:pt>
                <c:pt idx="219">
                  <c:v>361281</c:v>
                </c:pt>
                <c:pt idx="220">
                  <c:v>361622</c:v>
                </c:pt>
                <c:pt idx="221">
                  <c:v>367241</c:v>
                </c:pt>
                <c:pt idx="222">
                  <c:v>373083</c:v>
                </c:pt>
                <c:pt idx="223">
                  <c:v>377318</c:v>
                </c:pt>
                <c:pt idx="224">
                  <c:v>377335</c:v>
                </c:pt>
                <c:pt idx="225">
                  <c:v>379290</c:v>
                </c:pt>
                <c:pt idx="226">
                  <c:v>388061</c:v>
                </c:pt>
                <c:pt idx="227">
                  <c:v>388091</c:v>
                </c:pt>
                <c:pt idx="228">
                  <c:v>389478</c:v>
                </c:pt>
                <c:pt idx="229">
                  <c:v>391760</c:v>
                </c:pt>
                <c:pt idx="230">
                  <c:v>397725</c:v>
                </c:pt>
                <c:pt idx="231">
                  <c:v>405207</c:v>
                </c:pt>
                <c:pt idx="232">
                  <c:v>410941</c:v>
                </c:pt>
                <c:pt idx="233">
                  <c:v>414067</c:v>
                </c:pt>
                <c:pt idx="234">
                  <c:v>414992</c:v>
                </c:pt>
                <c:pt idx="235">
                  <c:v>421105</c:v>
                </c:pt>
                <c:pt idx="236">
                  <c:v>428048</c:v>
                </c:pt>
                <c:pt idx="237">
                  <c:v>429039</c:v>
                </c:pt>
                <c:pt idx="238">
                  <c:v>435119</c:v>
                </c:pt>
                <c:pt idx="239">
                  <c:v>447529</c:v>
                </c:pt>
                <c:pt idx="240">
                  <c:v>458616</c:v>
                </c:pt>
                <c:pt idx="241">
                  <c:v>471754</c:v>
                </c:pt>
                <c:pt idx="242">
                  <c:v>502439</c:v>
                </c:pt>
                <c:pt idx="243">
                  <c:v>505855</c:v>
                </c:pt>
                <c:pt idx="244">
                  <c:v>519928</c:v>
                </c:pt>
                <c:pt idx="245">
                  <c:v>522149</c:v>
                </c:pt>
                <c:pt idx="246">
                  <c:v>522719</c:v>
                </c:pt>
                <c:pt idx="247">
                  <c:v>594826</c:v>
                </c:pt>
                <c:pt idx="248">
                  <c:v>672451</c:v>
                </c:pt>
                <c:pt idx="249">
                  <c:v>834642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343-457D-881B-556A54D0EB66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4x4'!$B$12:$IQ$12</c:f>
              <c:numCache>
                <c:formatCode>General</c:formatCode>
                <c:ptCount val="250"/>
                <c:pt idx="0">
                  <c:v>25806</c:v>
                </c:pt>
                <c:pt idx="1">
                  <c:v>32588</c:v>
                </c:pt>
                <c:pt idx="2">
                  <c:v>35757</c:v>
                </c:pt>
                <c:pt idx="3">
                  <c:v>40450</c:v>
                </c:pt>
                <c:pt idx="4">
                  <c:v>43010</c:v>
                </c:pt>
                <c:pt idx="5">
                  <c:v>46446</c:v>
                </c:pt>
                <c:pt idx="6">
                  <c:v>49013</c:v>
                </c:pt>
                <c:pt idx="7">
                  <c:v>50909</c:v>
                </c:pt>
                <c:pt idx="8">
                  <c:v>56011</c:v>
                </c:pt>
                <c:pt idx="9">
                  <c:v>58499</c:v>
                </c:pt>
                <c:pt idx="10">
                  <c:v>60406</c:v>
                </c:pt>
                <c:pt idx="11">
                  <c:v>61457</c:v>
                </c:pt>
                <c:pt idx="12">
                  <c:v>62784</c:v>
                </c:pt>
                <c:pt idx="13">
                  <c:v>62857</c:v>
                </c:pt>
                <c:pt idx="14">
                  <c:v>67830</c:v>
                </c:pt>
                <c:pt idx="15">
                  <c:v>68027</c:v>
                </c:pt>
                <c:pt idx="16">
                  <c:v>68166</c:v>
                </c:pt>
                <c:pt idx="17">
                  <c:v>68245</c:v>
                </c:pt>
                <c:pt idx="18">
                  <c:v>69341</c:v>
                </c:pt>
                <c:pt idx="19">
                  <c:v>70625</c:v>
                </c:pt>
                <c:pt idx="20">
                  <c:v>73254</c:v>
                </c:pt>
                <c:pt idx="21">
                  <c:v>74138</c:v>
                </c:pt>
                <c:pt idx="22">
                  <c:v>76782</c:v>
                </c:pt>
                <c:pt idx="23">
                  <c:v>79728</c:v>
                </c:pt>
                <c:pt idx="24">
                  <c:v>82616</c:v>
                </c:pt>
                <c:pt idx="25">
                  <c:v>84754</c:v>
                </c:pt>
                <c:pt idx="26">
                  <c:v>85959</c:v>
                </c:pt>
                <c:pt idx="27">
                  <c:v>86217</c:v>
                </c:pt>
                <c:pt idx="28">
                  <c:v>86699</c:v>
                </c:pt>
                <c:pt idx="29">
                  <c:v>88095</c:v>
                </c:pt>
                <c:pt idx="30">
                  <c:v>88395</c:v>
                </c:pt>
                <c:pt idx="31">
                  <c:v>89824</c:v>
                </c:pt>
                <c:pt idx="32">
                  <c:v>90715</c:v>
                </c:pt>
                <c:pt idx="33">
                  <c:v>90879</c:v>
                </c:pt>
                <c:pt idx="34">
                  <c:v>91227</c:v>
                </c:pt>
                <c:pt idx="35">
                  <c:v>91462</c:v>
                </c:pt>
                <c:pt idx="36">
                  <c:v>93748</c:v>
                </c:pt>
                <c:pt idx="37">
                  <c:v>93905</c:v>
                </c:pt>
                <c:pt idx="38">
                  <c:v>93983</c:v>
                </c:pt>
                <c:pt idx="39">
                  <c:v>94532</c:v>
                </c:pt>
                <c:pt idx="40">
                  <c:v>95813</c:v>
                </c:pt>
                <c:pt idx="41">
                  <c:v>95862</c:v>
                </c:pt>
                <c:pt idx="42">
                  <c:v>95872</c:v>
                </c:pt>
                <c:pt idx="43">
                  <c:v>96422</c:v>
                </c:pt>
                <c:pt idx="44">
                  <c:v>96743</c:v>
                </c:pt>
                <c:pt idx="45">
                  <c:v>97428</c:v>
                </c:pt>
                <c:pt idx="46">
                  <c:v>97512</c:v>
                </c:pt>
                <c:pt idx="47">
                  <c:v>98064</c:v>
                </c:pt>
                <c:pt idx="48">
                  <c:v>98592</c:v>
                </c:pt>
                <c:pt idx="49">
                  <c:v>100834</c:v>
                </c:pt>
                <c:pt idx="50">
                  <c:v>101761</c:v>
                </c:pt>
                <c:pt idx="51">
                  <c:v>103644</c:v>
                </c:pt>
                <c:pt idx="52">
                  <c:v>104194</c:v>
                </c:pt>
                <c:pt idx="53">
                  <c:v>106210</c:v>
                </c:pt>
                <c:pt idx="54">
                  <c:v>108179</c:v>
                </c:pt>
                <c:pt idx="55">
                  <c:v>108391</c:v>
                </c:pt>
                <c:pt idx="56">
                  <c:v>108836</c:v>
                </c:pt>
                <c:pt idx="57">
                  <c:v>110129</c:v>
                </c:pt>
                <c:pt idx="58">
                  <c:v>110171</c:v>
                </c:pt>
                <c:pt idx="59">
                  <c:v>110835</c:v>
                </c:pt>
                <c:pt idx="60">
                  <c:v>111529</c:v>
                </c:pt>
                <c:pt idx="61">
                  <c:v>111962</c:v>
                </c:pt>
                <c:pt idx="62">
                  <c:v>118897</c:v>
                </c:pt>
                <c:pt idx="63">
                  <c:v>120323</c:v>
                </c:pt>
                <c:pt idx="64">
                  <c:v>121668</c:v>
                </c:pt>
                <c:pt idx="65">
                  <c:v>121764</c:v>
                </c:pt>
                <c:pt idx="66">
                  <c:v>121835</c:v>
                </c:pt>
                <c:pt idx="67">
                  <c:v>122046</c:v>
                </c:pt>
                <c:pt idx="68">
                  <c:v>122151</c:v>
                </c:pt>
                <c:pt idx="69">
                  <c:v>122348</c:v>
                </c:pt>
                <c:pt idx="70">
                  <c:v>123117</c:v>
                </c:pt>
                <c:pt idx="71">
                  <c:v>123565</c:v>
                </c:pt>
                <c:pt idx="72">
                  <c:v>124597</c:v>
                </c:pt>
                <c:pt idx="73">
                  <c:v>125975</c:v>
                </c:pt>
                <c:pt idx="74">
                  <c:v>126096</c:v>
                </c:pt>
                <c:pt idx="75">
                  <c:v>126425</c:v>
                </c:pt>
                <c:pt idx="76">
                  <c:v>127262</c:v>
                </c:pt>
                <c:pt idx="77">
                  <c:v>127480</c:v>
                </c:pt>
                <c:pt idx="78">
                  <c:v>130629</c:v>
                </c:pt>
                <c:pt idx="79">
                  <c:v>130704</c:v>
                </c:pt>
                <c:pt idx="80">
                  <c:v>130979</c:v>
                </c:pt>
                <c:pt idx="81">
                  <c:v>132719</c:v>
                </c:pt>
                <c:pt idx="82">
                  <c:v>133740</c:v>
                </c:pt>
                <c:pt idx="83">
                  <c:v>134354</c:v>
                </c:pt>
                <c:pt idx="84">
                  <c:v>135894</c:v>
                </c:pt>
                <c:pt idx="85">
                  <c:v>136200</c:v>
                </c:pt>
                <c:pt idx="86">
                  <c:v>136519</c:v>
                </c:pt>
                <c:pt idx="87">
                  <c:v>137378</c:v>
                </c:pt>
                <c:pt idx="88">
                  <c:v>137418</c:v>
                </c:pt>
                <c:pt idx="89">
                  <c:v>138018</c:v>
                </c:pt>
                <c:pt idx="90">
                  <c:v>139501</c:v>
                </c:pt>
                <c:pt idx="91">
                  <c:v>141015</c:v>
                </c:pt>
                <c:pt idx="92">
                  <c:v>141817</c:v>
                </c:pt>
                <c:pt idx="93">
                  <c:v>142321</c:v>
                </c:pt>
                <c:pt idx="94">
                  <c:v>143411</c:v>
                </c:pt>
                <c:pt idx="95">
                  <c:v>143810</c:v>
                </c:pt>
                <c:pt idx="96">
                  <c:v>146763</c:v>
                </c:pt>
                <c:pt idx="97">
                  <c:v>147300</c:v>
                </c:pt>
                <c:pt idx="98">
                  <c:v>148279</c:v>
                </c:pt>
                <c:pt idx="99">
                  <c:v>148896</c:v>
                </c:pt>
                <c:pt idx="100">
                  <c:v>149739</c:v>
                </c:pt>
                <c:pt idx="101">
                  <c:v>150190</c:v>
                </c:pt>
                <c:pt idx="102">
                  <c:v>151396</c:v>
                </c:pt>
                <c:pt idx="103">
                  <c:v>151618</c:v>
                </c:pt>
                <c:pt idx="104">
                  <c:v>154554</c:v>
                </c:pt>
                <c:pt idx="105">
                  <c:v>155299</c:v>
                </c:pt>
                <c:pt idx="106">
                  <c:v>159146</c:v>
                </c:pt>
                <c:pt idx="107">
                  <c:v>159473</c:v>
                </c:pt>
                <c:pt idx="108">
                  <c:v>159979</c:v>
                </c:pt>
                <c:pt idx="109">
                  <c:v>160035</c:v>
                </c:pt>
                <c:pt idx="110">
                  <c:v>160227</c:v>
                </c:pt>
                <c:pt idx="111">
                  <c:v>160326</c:v>
                </c:pt>
                <c:pt idx="112">
                  <c:v>162167</c:v>
                </c:pt>
                <c:pt idx="113">
                  <c:v>162224</c:v>
                </c:pt>
                <c:pt idx="114">
                  <c:v>162712</c:v>
                </c:pt>
                <c:pt idx="115">
                  <c:v>163061</c:v>
                </c:pt>
                <c:pt idx="116">
                  <c:v>163283</c:v>
                </c:pt>
                <c:pt idx="117">
                  <c:v>163833</c:v>
                </c:pt>
                <c:pt idx="118">
                  <c:v>164955</c:v>
                </c:pt>
                <c:pt idx="119">
                  <c:v>166436</c:v>
                </c:pt>
                <c:pt idx="120">
                  <c:v>166691</c:v>
                </c:pt>
                <c:pt idx="121">
                  <c:v>168273</c:v>
                </c:pt>
                <c:pt idx="122">
                  <c:v>169728</c:v>
                </c:pt>
                <c:pt idx="123">
                  <c:v>169854</c:v>
                </c:pt>
                <c:pt idx="124">
                  <c:v>169954</c:v>
                </c:pt>
                <c:pt idx="125">
                  <c:v>171149</c:v>
                </c:pt>
                <c:pt idx="126">
                  <c:v>171422</c:v>
                </c:pt>
                <c:pt idx="127">
                  <c:v>172266</c:v>
                </c:pt>
                <c:pt idx="128">
                  <c:v>172748</c:v>
                </c:pt>
                <c:pt idx="129">
                  <c:v>172815</c:v>
                </c:pt>
                <c:pt idx="130">
                  <c:v>172905</c:v>
                </c:pt>
                <c:pt idx="131">
                  <c:v>172999</c:v>
                </c:pt>
                <c:pt idx="132">
                  <c:v>173938</c:v>
                </c:pt>
                <c:pt idx="133">
                  <c:v>174549</c:v>
                </c:pt>
                <c:pt idx="134">
                  <c:v>175906</c:v>
                </c:pt>
                <c:pt idx="135">
                  <c:v>176048</c:v>
                </c:pt>
                <c:pt idx="136">
                  <c:v>177174</c:v>
                </c:pt>
                <c:pt idx="137">
                  <c:v>179277</c:v>
                </c:pt>
                <c:pt idx="138">
                  <c:v>179301</c:v>
                </c:pt>
                <c:pt idx="139">
                  <c:v>181564</c:v>
                </c:pt>
                <c:pt idx="140">
                  <c:v>182390</c:v>
                </c:pt>
                <c:pt idx="141">
                  <c:v>182846</c:v>
                </c:pt>
                <c:pt idx="142">
                  <c:v>183608</c:v>
                </c:pt>
                <c:pt idx="143">
                  <c:v>184262</c:v>
                </c:pt>
                <c:pt idx="144">
                  <c:v>186385</c:v>
                </c:pt>
                <c:pt idx="145">
                  <c:v>186868</c:v>
                </c:pt>
                <c:pt idx="146">
                  <c:v>189923</c:v>
                </c:pt>
                <c:pt idx="147">
                  <c:v>190342</c:v>
                </c:pt>
                <c:pt idx="148">
                  <c:v>191920</c:v>
                </c:pt>
                <c:pt idx="149">
                  <c:v>193367</c:v>
                </c:pt>
                <c:pt idx="150">
                  <c:v>194243</c:v>
                </c:pt>
                <c:pt idx="151">
                  <c:v>194698</c:v>
                </c:pt>
                <c:pt idx="152">
                  <c:v>196077</c:v>
                </c:pt>
                <c:pt idx="153">
                  <c:v>197460</c:v>
                </c:pt>
                <c:pt idx="154">
                  <c:v>198338</c:v>
                </c:pt>
                <c:pt idx="155">
                  <c:v>198583</c:v>
                </c:pt>
                <c:pt idx="156">
                  <c:v>200972</c:v>
                </c:pt>
                <c:pt idx="157">
                  <c:v>202725</c:v>
                </c:pt>
                <c:pt idx="158">
                  <c:v>203287</c:v>
                </c:pt>
                <c:pt idx="159">
                  <c:v>204052</c:v>
                </c:pt>
                <c:pt idx="160">
                  <c:v>204490</c:v>
                </c:pt>
                <c:pt idx="161">
                  <c:v>205681</c:v>
                </c:pt>
                <c:pt idx="162">
                  <c:v>205730</c:v>
                </c:pt>
                <c:pt idx="163">
                  <c:v>206070</c:v>
                </c:pt>
                <c:pt idx="164">
                  <c:v>206174</c:v>
                </c:pt>
                <c:pt idx="165">
                  <c:v>208391</c:v>
                </c:pt>
                <c:pt idx="166">
                  <c:v>208716</c:v>
                </c:pt>
                <c:pt idx="167">
                  <c:v>209389</c:v>
                </c:pt>
                <c:pt idx="168">
                  <c:v>209576</c:v>
                </c:pt>
                <c:pt idx="169">
                  <c:v>210635</c:v>
                </c:pt>
                <c:pt idx="170">
                  <c:v>210651</c:v>
                </c:pt>
                <c:pt idx="171">
                  <c:v>211796</c:v>
                </c:pt>
                <c:pt idx="172">
                  <c:v>212226</c:v>
                </c:pt>
                <c:pt idx="173">
                  <c:v>212930</c:v>
                </c:pt>
                <c:pt idx="174">
                  <c:v>213796</c:v>
                </c:pt>
                <c:pt idx="175">
                  <c:v>214504</c:v>
                </c:pt>
                <c:pt idx="176">
                  <c:v>214668</c:v>
                </c:pt>
                <c:pt idx="177">
                  <c:v>214723</c:v>
                </c:pt>
                <c:pt idx="178">
                  <c:v>216010</c:v>
                </c:pt>
                <c:pt idx="179">
                  <c:v>221059</c:v>
                </c:pt>
                <c:pt idx="180">
                  <c:v>221516</c:v>
                </c:pt>
                <c:pt idx="181">
                  <c:v>222105</c:v>
                </c:pt>
                <c:pt idx="182">
                  <c:v>225488</c:v>
                </c:pt>
                <c:pt idx="183">
                  <c:v>226397</c:v>
                </c:pt>
                <c:pt idx="184">
                  <c:v>228176</c:v>
                </c:pt>
                <c:pt idx="185">
                  <c:v>234246</c:v>
                </c:pt>
                <c:pt idx="186">
                  <c:v>234857</c:v>
                </c:pt>
                <c:pt idx="187">
                  <c:v>235761</c:v>
                </c:pt>
                <c:pt idx="188">
                  <c:v>236536</c:v>
                </c:pt>
                <c:pt idx="189">
                  <c:v>236809</c:v>
                </c:pt>
                <c:pt idx="190">
                  <c:v>237180</c:v>
                </c:pt>
                <c:pt idx="191">
                  <c:v>237527</c:v>
                </c:pt>
                <c:pt idx="192">
                  <c:v>239210</c:v>
                </c:pt>
                <c:pt idx="193">
                  <c:v>239377</c:v>
                </c:pt>
                <c:pt idx="194">
                  <c:v>240022</c:v>
                </c:pt>
                <c:pt idx="195">
                  <c:v>240177</c:v>
                </c:pt>
                <c:pt idx="196">
                  <c:v>240210</c:v>
                </c:pt>
                <c:pt idx="197">
                  <c:v>242104</c:v>
                </c:pt>
                <c:pt idx="198">
                  <c:v>243378</c:v>
                </c:pt>
                <c:pt idx="199">
                  <c:v>244459</c:v>
                </c:pt>
                <c:pt idx="200">
                  <c:v>244567</c:v>
                </c:pt>
                <c:pt idx="201">
                  <c:v>244786</c:v>
                </c:pt>
                <c:pt idx="202">
                  <c:v>244997</c:v>
                </c:pt>
                <c:pt idx="203">
                  <c:v>245660</c:v>
                </c:pt>
                <c:pt idx="204">
                  <c:v>247408</c:v>
                </c:pt>
                <c:pt idx="205">
                  <c:v>251161</c:v>
                </c:pt>
                <c:pt idx="206">
                  <c:v>258562</c:v>
                </c:pt>
                <c:pt idx="207">
                  <c:v>259828</c:v>
                </c:pt>
                <c:pt idx="208">
                  <c:v>260231</c:v>
                </c:pt>
                <c:pt idx="209">
                  <c:v>260321</c:v>
                </c:pt>
                <c:pt idx="210">
                  <c:v>262653</c:v>
                </c:pt>
                <c:pt idx="211">
                  <c:v>263056</c:v>
                </c:pt>
                <c:pt idx="212">
                  <c:v>266386</c:v>
                </c:pt>
                <c:pt idx="213">
                  <c:v>267858</c:v>
                </c:pt>
                <c:pt idx="214">
                  <c:v>268209</c:v>
                </c:pt>
                <c:pt idx="215">
                  <c:v>268277</c:v>
                </c:pt>
                <c:pt idx="216">
                  <c:v>268734</c:v>
                </c:pt>
                <c:pt idx="217">
                  <c:v>272515</c:v>
                </c:pt>
                <c:pt idx="218">
                  <c:v>273439</c:v>
                </c:pt>
                <c:pt idx="219">
                  <c:v>278152</c:v>
                </c:pt>
                <c:pt idx="220">
                  <c:v>282462</c:v>
                </c:pt>
                <c:pt idx="221">
                  <c:v>286745</c:v>
                </c:pt>
                <c:pt idx="222">
                  <c:v>289546</c:v>
                </c:pt>
                <c:pt idx="223">
                  <c:v>291834</c:v>
                </c:pt>
                <c:pt idx="224">
                  <c:v>292932</c:v>
                </c:pt>
                <c:pt idx="225">
                  <c:v>293436</c:v>
                </c:pt>
                <c:pt idx="226">
                  <c:v>293753</c:v>
                </c:pt>
                <c:pt idx="227">
                  <c:v>296235</c:v>
                </c:pt>
                <c:pt idx="228">
                  <c:v>298431</c:v>
                </c:pt>
                <c:pt idx="229">
                  <c:v>304409</c:v>
                </c:pt>
                <c:pt idx="230">
                  <c:v>307063</c:v>
                </c:pt>
                <c:pt idx="231">
                  <c:v>309435</c:v>
                </c:pt>
                <c:pt idx="232">
                  <c:v>312091</c:v>
                </c:pt>
                <c:pt idx="233">
                  <c:v>318434</c:v>
                </c:pt>
                <c:pt idx="234">
                  <c:v>321358</c:v>
                </c:pt>
                <c:pt idx="235">
                  <c:v>325551</c:v>
                </c:pt>
                <c:pt idx="236">
                  <c:v>341372</c:v>
                </c:pt>
                <c:pt idx="237">
                  <c:v>343951</c:v>
                </c:pt>
                <c:pt idx="238">
                  <c:v>348647</c:v>
                </c:pt>
                <c:pt idx="239">
                  <c:v>353444</c:v>
                </c:pt>
                <c:pt idx="240">
                  <c:v>363424</c:v>
                </c:pt>
                <c:pt idx="241">
                  <c:v>370169</c:v>
                </c:pt>
                <c:pt idx="242">
                  <c:v>372344</c:v>
                </c:pt>
                <c:pt idx="243">
                  <c:v>374887</c:v>
                </c:pt>
                <c:pt idx="244">
                  <c:v>380939</c:v>
                </c:pt>
                <c:pt idx="245">
                  <c:v>399011</c:v>
                </c:pt>
                <c:pt idx="246">
                  <c:v>446818</c:v>
                </c:pt>
                <c:pt idx="247">
                  <c:v>449015</c:v>
                </c:pt>
                <c:pt idx="248">
                  <c:v>454613</c:v>
                </c:pt>
                <c:pt idx="249">
                  <c:v>510174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2343-457D-881B-556A54D0EB66}"/>
            </c:ext>
          </c:extLst>
        </c:ser>
        <c:ser>
          <c:idx val="11"/>
          <c:order val="11"/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4x4'!$B$13:$IQ$13</c:f>
              <c:numCache>
                <c:formatCode>General</c:formatCode>
                <c:ptCount val="250"/>
                <c:pt idx="0">
                  <c:v>22010</c:v>
                </c:pt>
                <c:pt idx="1">
                  <c:v>23148</c:v>
                </c:pt>
                <c:pt idx="2">
                  <c:v>26847</c:v>
                </c:pt>
                <c:pt idx="3">
                  <c:v>27370</c:v>
                </c:pt>
                <c:pt idx="4">
                  <c:v>31387</c:v>
                </c:pt>
                <c:pt idx="5">
                  <c:v>31445</c:v>
                </c:pt>
                <c:pt idx="6">
                  <c:v>33726</c:v>
                </c:pt>
                <c:pt idx="7">
                  <c:v>34098</c:v>
                </c:pt>
                <c:pt idx="8">
                  <c:v>35951</c:v>
                </c:pt>
                <c:pt idx="9">
                  <c:v>38078</c:v>
                </c:pt>
                <c:pt idx="10">
                  <c:v>38683</c:v>
                </c:pt>
                <c:pt idx="11">
                  <c:v>39374</c:v>
                </c:pt>
                <c:pt idx="12">
                  <c:v>42080</c:v>
                </c:pt>
                <c:pt idx="13">
                  <c:v>42154</c:v>
                </c:pt>
                <c:pt idx="14">
                  <c:v>42706</c:v>
                </c:pt>
                <c:pt idx="15">
                  <c:v>42839</c:v>
                </c:pt>
                <c:pt idx="16">
                  <c:v>43928</c:v>
                </c:pt>
                <c:pt idx="17">
                  <c:v>44055</c:v>
                </c:pt>
                <c:pt idx="18">
                  <c:v>45904</c:v>
                </c:pt>
                <c:pt idx="19">
                  <c:v>46555</c:v>
                </c:pt>
                <c:pt idx="20">
                  <c:v>47462</c:v>
                </c:pt>
                <c:pt idx="21">
                  <c:v>48588</c:v>
                </c:pt>
                <c:pt idx="22">
                  <c:v>49054</c:v>
                </c:pt>
                <c:pt idx="23">
                  <c:v>49871</c:v>
                </c:pt>
                <c:pt idx="24">
                  <c:v>50290</c:v>
                </c:pt>
                <c:pt idx="25">
                  <c:v>53683</c:v>
                </c:pt>
                <c:pt idx="26">
                  <c:v>55435</c:v>
                </c:pt>
                <c:pt idx="27">
                  <c:v>55512</c:v>
                </c:pt>
                <c:pt idx="28">
                  <c:v>55847</c:v>
                </c:pt>
                <c:pt idx="29">
                  <c:v>58386</c:v>
                </c:pt>
                <c:pt idx="30">
                  <c:v>58855</c:v>
                </c:pt>
                <c:pt idx="31">
                  <c:v>58883</c:v>
                </c:pt>
                <c:pt idx="32">
                  <c:v>60295</c:v>
                </c:pt>
                <c:pt idx="33">
                  <c:v>61905</c:v>
                </c:pt>
                <c:pt idx="34">
                  <c:v>62309</c:v>
                </c:pt>
                <c:pt idx="35">
                  <c:v>62657</c:v>
                </c:pt>
                <c:pt idx="36">
                  <c:v>67165</c:v>
                </c:pt>
                <c:pt idx="37">
                  <c:v>67325</c:v>
                </c:pt>
                <c:pt idx="38">
                  <c:v>67417</c:v>
                </c:pt>
                <c:pt idx="39">
                  <c:v>67517</c:v>
                </c:pt>
                <c:pt idx="40">
                  <c:v>67631</c:v>
                </c:pt>
                <c:pt idx="41">
                  <c:v>69417</c:v>
                </c:pt>
                <c:pt idx="42">
                  <c:v>70820</c:v>
                </c:pt>
                <c:pt idx="43">
                  <c:v>71382</c:v>
                </c:pt>
                <c:pt idx="44">
                  <c:v>72043</c:v>
                </c:pt>
                <c:pt idx="45">
                  <c:v>72871</c:v>
                </c:pt>
                <c:pt idx="46">
                  <c:v>72906</c:v>
                </c:pt>
                <c:pt idx="47">
                  <c:v>73532</c:v>
                </c:pt>
                <c:pt idx="48">
                  <c:v>73656</c:v>
                </c:pt>
                <c:pt idx="49">
                  <c:v>75709</c:v>
                </c:pt>
                <c:pt idx="50">
                  <c:v>76132</c:v>
                </c:pt>
                <c:pt idx="51">
                  <c:v>76604</c:v>
                </c:pt>
                <c:pt idx="52">
                  <c:v>76705</c:v>
                </c:pt>
                <c:pt idx="53">
                  <c:v>77089</c:v>
                </c:pt>
                <c:pt idx="54">
                  <c:v>77649</c:v>
                </c:pt>
                <c:pt idx="55">
                  <c:v>78614</c:v>
                </c:pt>
                <c:pt idx="56">
                  <c:v>78663</c:v>
                </c:pt>
                <c:pt idx="57">
                  <c:v>80714</c:v>
                </c:pt>
                <c:pt idx="58">
                  <c:v>81086</c:v>
                </c:pt>
                <c:pt idx="59">
                  <c:v>82363</c:v>
                </c:pt>
                <c:pt idx="60">
                  <c:v>83336</c:v>
                </c:pt>
                <c:pt idx="61">
                  <c:v>83813</c:v>
                </c:pt>
                <c:pt idx="62">
                  <c:v>84112</c:v>
                </c:pt>
                <c:pt idx="63">
                  <c:v>84830</c:v>
                </c:pt>
                <c:pt idx="64">
                  <c:v>84890</c:v>
                </c:pt>
                <c:pt idx="65">
                  <c:v>85377</c:v>
                </c:pt>
                <c:pt idx="66">
                  <c:v>86745</c:v>
                </c:pt>
                <c:pt idx="67">
                  <c:v>87366</c:v>
                </c:pt>
                <c:pt idx="68">
                  <c:v>88225</c:v>
                </c:pt>
                <c:pt idx="69">
                  <c:v>88915</c:v>
                </c:pt>
                <c:pt idx="70">
                  <c:v>88999</c:v>
                </c:pt>
                <c:pt idx="71">
                  <c:v>90070</c:v>
                </c:pt>
                <c:pt idx="72">
                  <c:v>90120</c:v>
                </c:pt>
                <c:pt idx="73">
                  <c:v>90440</c:v>
                </c:pt>
                <c:pt idx="74">
                  <c:v>91672</c:v>
                </c:pt>
                <c:pt idx="75">
                  <c:v>91702</c:v>
                </c:pt>
                <c:pt idx="76">
                  <c:v>92821</c:v>
                </c:pt>
                <c:pt idx="77">
                  <c:v>92891</c:v>
                </c:pt>
                <c:pt idx="78">
                  <c:v>95400</c:v>
                </c:pt>
                <c:pt idx="79">
                  <c:v>95954</c:v>
                </c:pt>
                <c:pt idx="80">
                  <c:v>96466</c:v>
                </c:pt>
                <c:pt idx="81">
                  <c:v>96531</c:v>
                </c:pt>
                <c:pt idx="82">
                  <c:v>96701</c:v>
                </c:pt>
                <c:pt idx="83">
                  <c:v>96994</c:v>
                </c:pt>
                <c:pt idx="84">
                  <c:v>97768</c:v>
                </c:pt>
                <c:pt idx="85">
                  <c:v>97945</c:v>
                </c:pt>
                <c:pt idx="86">
                  <c:v>97963</c:v>
                </c:pt>
                <c:pt idx="87">
                  <c:v>98295</c:v>
                </c:pt>
                <c:pt idx="88">
                  <c:v>98347</c:v>
                </c:pt>
                <c:pt idx="89">
                  <c:v>98837</c:v>
                </c:pt>
                <c:pt idx="90">
                  <c:v>99238</c:v>
                </c:pt>
                <c:pt idx="91">
                  <c:v>99549</c:v>
                </c:pt>
                <c:pt idx="92">
                  <c:v>100766</c:v>
                </c:pt>
                <c:pt idx="93">
                  <c:v>101187</c:v>
                </c:pt>
                <c:pt idx="94">
                  <c:v>101713</c:v>
                </c:pt>
                <c:pt idx="95">
                  <c:v>101744</c:v>
                </c:pt>
                <c:pt idx="96">
                  <c:v>101756</c:v>
                </c:pt>
                <c:pt idx="97">
                  <c:v>103100</c:v>
                </c:pt>
                <c:pt idx="98">
                  <c:v>103137</c:v>
                </c:pt>
                <c:pt idx="99">
                  <c:v>104832</c:v>
                </c:pt>
                <c:pt idx="100">
                  <c:v>105880</c:v>
                </c:pt>
                <c:pt idx="101">
                  <c:v>106646</c:v>
                </c:pt>
                <c:pt idx="102">
                  <c:v>106676</c:v>
                </c:pt>
                <c:pt idx="103">
                  <c:v>106793</c:v>
                </c:pt>
                <c:pt idx="104">
                  <c:v>107072</c:v>
                </c:pt>
                <c:pt idx="105">
                  <c:v>108162</c:v>
                </c:pt>
                <c:pt idx="106">
                  <c:v>108239</c:v>
                </c:pt>
                <c:pt idx="107">
                  <c:v>109968</c:v>
                </c:pt>
                <c:pt idx="108">
                  <c:v>111744</c:v>
                </c:pt>
                <c:pt idx="109">
                  <c:v>112857</c:v>
                </c:pt>
                <c:pt idx="110">
                  <c:v>113316</c:v>
                </c:pt>
                <c:pt idx="111">
                  <c:v>113797</c:v>
                </c:pt>
                <c:pt idx="112">
                  <c:v>116419</c:v>
                </c:pt>
                <c:pt idx="113">
                  <c:v>117100</c:v>
                </c:pt>
                <c:pt idx="114">
                  <c:v>117804</c:v>
                </c:pt>
                <c:pt idx="115">
                  <c:v>118266</c:v>
                </c:pt>
                <c:pt idx="116">
                  <c:v>119684</c:v>
                </c:pt>
                <c:pt idx="117">
                  <c:v>120242</c:v>
                </c:pt>
                <c:pt idx="118">
                  <c:v>122885</c:v>
                </c:pt>
                <c:pt idx="119">
                  <c:v>125783</c:v>
                </c:pt>
                <c:pt idx="120">
                  <c:v>126603</c:v>
                </c:pt>
                <c:pt idx="121">
                  <c:v>127826</c:v>
                </c:pt>
                <c:pt idx="122">
                  <c:v>127953</c:v>
                </c:pt>
                <c:pt idx="123">
                  <c:v>128254</c:v>
                </c:pt>
                <c:pt idx="124">
                  <c:v>128742</c:v>
                </c:pt>
                <c:pt idx="125">
                  <c:v>129032</c:v>
                </c:pt>
                <c:pt idx="126">
                  <c:v>129564</c:v>
                </c:pt>
                <c:pt idx="127">
                  <c:v>129677</c:v>
                </c:pt>
                <c:pt idx="128">
                  <c:v>130632</c:v>
                </c:pt>
                <c:pt idx="129">
                  <c:v>132239</c:v>
                </c:pt>
                <c:pt idx="130">
                  <c:v>132351</c:v>
                </c:pt>
                <c:pt idx="131">
                  <c:v>132610</c:v>
                </c:pt>
                <c:pt idx="132">
                  <c:v>133841</c:v>
                </c:pt>
                <c:pt idx="133">
                  <c:v>134208</c:v>
                </c:pt>
                <c:pt idx="134">
                  <c:v>135046</c:v>
                </c:pt>
                <c:pt idx="135">
                  <c:v>137016</c:v>
                </c:pt>
                <c:pt idx="136">
                  <c:v>137129</c:v>
                </c:pt>
                <c:pt idx="137">
                  <c:v>137198</c:v>
                </c:pt>
                <c:pt idx="138">
                  <c:v>137419</c:v>
                </c:pt>
                <c:pt idx="139">
                  <c:v>137507</c:v>
                </c:pt>
                <c:pt idx="140">
                  <c:v>138672</c:v>
                </c:pt>
                <c:pt idx="141">
                  <c:v>139270</c:v>
                </c:pt>
                <c:pt idx="142">
                  <c:v>140192</c:v>
                </c:pt>
                <c:pt idx="143">
                  <c:v>141299</c:v>
                </c:pt>
                <c:pt idx="144">
                  <c:v>142888</c:v>
                </c:pt>
                <c:pt idx="145">
                  <c:v>143074</c:v>
                </c:pt>
                <c:pt idx="146">
                  <c:v>143150</c:v>
                </c:pt>
                <c:pt idx="147">
                  <c:v>144266</c:v>
                </c:pt>
                <c:pt idx="148">
                  <c:v>145013</c:v>
                </c:pt>
                <c:pt idx="149">
                  <c:v>145890</c:v>
                </c:pt>
                <c:pt idx="150">
                  <c:v>146711</c:v>
                </c:pt>
                <c:pt idx="151">
                  <c:v>147463</c:v>
                </c:pt>
                <c:pt idx="152">
                  <c:v>147870</c:v>
                </c:pt>
                <c:pt idx="153">
                  <c:v>149479</c:v>
                </c:pt>
                <c:pt idx="154">
                  <c:v>149786</c:v>
                </c:pt>
                <c:pt idx="155">
                  <c:v>151584</c:v>
                </c:pt>
                <c:pt idx="156">
                  <c:v>152337</c:v>
                </c:pt>
                <c:pt idx="157">
                  <c:v>154275</c:v>
                </c:pt>
                <c:pt idx="158">
                  <c:v>156121</c:v>
                </c:pt>
                <c:pt idx="159">
                  <c:v>156599</c:v>
                </c:pt>
                <c:pt idx="160">
                  <c:v>158488</c:v>
                </c:pt>
                <c:pt idx="161">
                  <c:v>159297</c:v>
                </c:pt>
                <c:pt idx="162">
                  <c:v>159577</c:v>
                </c:pt>
                <c:pt idx="163">
                  <c:v>160756</c:v>
                </c:pt>
                <c:pt idx="164">
                  <c:v>162711</c:v>
                </c:pt>
                <c:pt idx="165">
                  <c:v>162725</c:v>
                </c:pt>
                <c:pt idx="166">
                  <c:v>165415</c:v>
                </c:pt>
                <c:pt idx="167">
                  <c:v>166003</c:v>
                </c:pt>
                <c:pt idx="168">
                  <c:v>166259</c:v>
                </c:pt>
                <c:pt idx="169">
                  <c:v>166904</c:v>
                </c:pt>
                <c:pt idx="170">
                  <c:v>167281</c:v>
                </c:pt>
                <c:pt idx="171">
                  <c:v>167685</c:v>
                </c:pt>
                <c:pt idx="172">
                  <c:v>167854</c:v>
                </c:pt>
                <c:pt idx="173">
                  <c:v>168077</c:v>
                </c:pt>
                <c:pt idx="174">
                  <c:v>169138</c:v>
                </c:pt>
                <c:pt idx="175">
                  <c:v>169631</c:v>
                </c:pt>
                <c:pt idx="176">
                  <c:v>170384</c:v>
                </c:pt>
                <c:pt idx="177">
                  <c:v>173441</c:v>
                </c:pt>
                <c:pt idx="178">
                  <c:v>174733</c:v>
                </c:pt>
                <c:pt idx="179">
                  <c:v>175344</c:v>
                </c:pt>
                <c:pt idx="180">
                  <c:v>177205</c:v>
                </c:pt>
                <c:pt idx="181">
                  <c:v>178172</c:v>
                </c:pt>
                <c:pt idx="182">
                  <c:v>178186</c:v>
                </c:pt>
                <c:pt idx="183">
                  <c:v>179022</c:v>
                </c:pt>
                <c:pt idx="184">
                  <c:v>180687</c:v>
                </c:pt>
                <c:pt idx="185">
                  <c:v>183359</c:v>
                </c:pt>
                <c:pt idx="186">
                  <c:v>185164</c:v>
                </c:pt>
                <c:pt idx="187">
                  <c:v>185608</c:v>
                </c:pt>
                <c:pt idx="188">
                  <c:v>185901</c:v>
                </c:pt>
                <c:pt idx="189">
                  <c:v>186356</c:v>
                </c:pt>
                <c:pt idx="190">
                  <c:v>190809</c:v>
                </c:pt>
                <c:pt idx="191">
                  <c:v>191624</c:v>
                </c:pt>
                <c:pt idx="192">
                  <c:v>193369</c:v>
                </c:pt>
                <c:pt idx="193">
                  <c:v>194429</c:v>
                </c:pt>
                <c:pt idx="194">
                  <c:v>194713</c:v>
                </c:pt>
                <c:pt idx="195">
                  <c:v>195494</c:v>
                </c:pt>
                <c:pt idx="196">
                  <c:v>196135</c:v>
                </c:pt>
                <c:pt idx="197">
                  <c:v>196267</c:v>
                </c:pt>
                <c:pt idx="198">
                  <c:v>196507</c:v>
                </c:pt>
                <c:pt idx="199">
                  <c:v>196968</c:v>
                </c:pt>
                <c:pt idx="200">
                  <c:v>197284</c:v>
                </c:pt>
                <c:pt idx="201">
                  <c:v>198453</c:v>
                </c:pt>
                <c:pt idx="202">
                  <c:v>198688</c:v>
                </c:pt>
                <c:pt idx="203">
                  <c:v>198942</c:v>
                </c:pt>
                <c:pt idx="204">
                  <c:v>199738</c:v>
                </c:pt>
                <c:pt idx="205">
                  <c:v>199996</c:v>
                </c:pt>
                <c:pt idx="206">
                  <c:v>202775</c:v>
                </c:pt>
                <c:pt idx="207">
                  <c:v>203501</c:v>
                </c:pt>
                <c:pt idx="208">
                  <c:v>203771</c:v>
                </c:pt>
                <c:pt idx="209">
                  <c:v>204167</c:v>
                </c:pt>
                <c:pt idx="210">
                  <c:v>207016</c:v>
                </c:pt>
                <c:pt idx="211">
                  <c:v>208674</c:v>
                </c:pt>
                <c:pt idx="212">
                  <c:v>209663</c:v>
                </c:pt>
                <c:pt idx="213">
                  <c:v>211297</c:v>
                </c:pt>
                <c:pt idx="214">
                  <c:v>212213</c:v>
                </c:pt>
                <c:pt idx="215">
                  <c:v>212688</c:v>
                </c:pt>
                <c:pt idx="216">
                  <c:v>220505</c:v>
                </c:pt>
                <c:pt idx="217">
                  <c:v>220602</c:v>
                </c:pt>
                <c:pt idx="218">
                  <c:v>223971</c:v>
                </c:pt>
                <c:pt idx="219">
                  <c:v>225145</c:v>
                </c:pt>
                <c:pt idx="220">
                  <c:v>229147</c:v>
                </c:pt>
                <c:pt idx="221">
                  <c:v>232119</c:v>
                </c:pt>
                <c:pt idx="222">
                  <c:v>235309</c:v>
                </c:pt>
                <c:pt idx="223">
                  <c:v>237238</c:v>
                </c:pt>
                <c:pt idx="224">
                  <c:v>238987</c:v>
                </c:pt>
                <c:pt idx="225">
                  <c:v>246275</c:v>
                </c:pt>
                <c:pt idx="226">
                  <c:v>246896</c:v>
                </c:pt>
                <c:pt idx="227">
                  <c:v>248805</c:v>
                </c:pt>
                <c:pt idx="228">
                  <c:v>249682</c:v>
                </c:pt>
                <c:pt idx="229">
                  <c:v>249774</c:v>
                </c:pt>
                <c:pt idx="230">
                  <c:v>249978</c:v>
                </c:pt>
                <c:pt idx="231">
                  <c:v>258836</c:v>
                </c:pt>
                <c:pt idx="232">
                  <c:v>260048</c:v>
                </c:pt>
                <c:pt idx="233">
                  <c:v>262108</c:v>
                </c:pt>
                <c:pt idx="234">
                  <c:v>263587</c:v>
                </c:pt>
                <c:pt idx="235">
                  <c:v>266459</c:v>
                </c:pt>
                <c:pt idx="236">
                  <c:v>275256</c:v>
                </c:pt>
                <c:pt idx="237">
                  <c:v>276186</c:v>
                </c:pt>
                <c:pt idx="238">
                  <c:v>282782</c:v>
                </c:pt>
                <c:pt idx="239">
                  <c:v>284564</c:v>
                </c:pt>
                <c:pt idx="240">
                  <c:v>285477</c:v>
                </c:pt>
                <c:pt idx="241">
                  <c:v>288551</c:v>
                </c:pt>
                <c:pt idx="242">
                  <c:v>291481</c:v>
                </c:pt>
                <c:pt idx="243">
                  <c:v>292151</c:v>
                </c:pt>
                <c:pt idx="244">
                  <c:v>295594</c:v>
                </c:pt>
                <c:pt idx="245">
                  <c:v>332005</c:v>
                </c:pt>
                <c:pt idx="246">
                  <c:v>337530</c:v>
                </c:pt>
                <c:pt idx="247">
                  <c:v>362481</c:v>
                </c:pt>
                <c:pt idx="248">
                  <c:v>373900</c:v>
                </c:pt>
                <c:pt idx="249">
                  <c:v>379782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2343-457D-881B-556A54D0EB66}"/>
            </c:ext>
          </c:extLst>
        </c:ser>
        <c:ser>
          <c:idx val="12"/>
          <c:order val="12"/>
          <c:spPr>
            <a:ln w="28575" cap="rnd">
              <a:solidFill>
                <a:schemeClr val="accent5">
                  <a:tint val="5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4x4'!$B$14:$IQ$14</c:f>
              <c:numCache>
                <c:formatCode>General</c:formatCode>
                <c:ptCount val="250"/>
                <c:pt idx="0">
                  <c:v>14067</c:v>
                </c:pt>
                <c:pt idx="1">
                  <c:v>14150</c:v>
                </c:pt>
                <c:pt idx="2">
                  <c:v>15270</c:v>
                </c:pt>
                <c:pt idx="3">
                  <c:v>15692</c:v>
                </c:pt>
                <c:pt idx="4">
                  <c:v>16305</c:v>
                </c:pt>
                <c:pt idx="5">
                  <c:v>16967</c:v>
                </c:pt>
                <c:pt idx="6">
                  <c:v>17175</c:v>
                </c:pt>
                <c:pt idx="7">
                  <c:v>20816</c:v>
                </c:pt>
                <c:pt idx="8">
                  <c:v>22489</c:v>
                </c:pt>
                <c:pt idx="9">
                  <c:v>22956</c:v>
                </c:pt>
                <c:pt idx="10">
                  <c:v>23488</c:v>
                </c:pt>
                <c:pt idx="11">
                  <c:v>25328</c:v>
                </c:pt>
                <c:pt idx="12">
                  <c:v>25823</c:v>
                </c:pt>
                <c:pt idx="13">
                  <c:v>26853</c:v>
                </c:pt>
                <c:pt idx="14">
                  <c:v>27221</c:v>
                </c:pt>
                <c:pt idx="15">
                  <c:v>27337</c:v>
                </c:pt>
                <c:pt idx="16">
                  <c:v>27534</c:v>
                </c:pt>
                <c:pt idx="17">
                  <c:v>27797</c:v>
                </c:pt>
                <c:pt idx="18">
                  <c:v>30305</c:v>
                </c:pt>
                <c:pt idx="19">
                  <c:v>30688</c:v>
                </c:pt>
                <c:pt idx="20">
                  <c:v>31063</c:v>
                </c:pt>
                <c:pt idx="21">
                  <c:v>31295</c:v>
                </c:pt>
                <c:pt idx="22">
                  <c:v>31670</c:v>
                </c:pt>
                <c:pt idx="23">
                  <c:v>33202</c:v>
                </c:pt>
                <c:pt idx="24">
                  <c:v>33381</c:v>
                </c:pt>
                <c:pt idx="25">
                  <c:v>33583</c:v>
                </c:pt>
                <c:pt idx="26">
                  <c:v>34455</c:v>
                </c:pt>
                <c:pt idx="27">
                  <c:v>34556</c:v>
                </c:pt>
                <c:pt idx="28">
                  <c:v>34654</c:v>
                </c:pt>
                <c:pt idx="29">
                  <c:v>37208</c:v>
                </c:pt>
                <c:pt idx="30">
                  <c:v>37972</c:v>
                </c:pt>
                <c:pt idx="31">
                  <c:v>38166</c:v>
                </c:pt>
                <c:pt idx="32">
                  <c:v>39426</c:v>
                </c:pt>
                <c:pt idx="33">
                  <c:v>40424</c:v>
                </c:pt>
                <c:pt idx="34">
                  <c:v>40499</c:v>
                </c:pt>
                <c:pt idx="35">
                  <c:v>42115</c:v>
                </c:pt>
                <c:pt idx="36">
                  <c:v>42298</c:v>
                </c:pt>
                <c:pt idx="37">
                  <c:v>42870</c:v>
                </c:pt>
                <c:pt idx="38">
                  <c:v>43656</c:v>
                </c:pt>
                <c:pt idx="39">
                  <c:v>43767</c:v>
                </c:pt>
                <c:pt idx="40">
                  <c:v>43830</c:v>
                </c:pt>
                <c:pt idx="41">
                  <c:v>44445</c:v>
                </c:pt>
                <c:pt idx="42">
                  <c:v>44863</c:v>
                </c:pt>
                <c:pt idx="43">
                  <c:v>45324</c:v>
                </c:pt>
                <c:pt idx="44">
                  <c:v>46054</c:v>
                </c:pt>
                <c:pt idx="45">
                  <c:v>48597</c:v>
                </c:pt>
                <c:pt idx="46">
                  <c:v>48754</c:v>
                </c:pt>
                <c:pt idx="47">
                  <c:v>50527</c:v>
                </c:pt>
                <c:pt idx="48">
                  <c:v>51098</c:v>
                </c:pt>
                <c:pt idx="49">
                  <c:v>52214</c:v>
                </c:pt>
                <c:pt idx="50">
                  <c:v>53158</c:v>
                </c:pt>
                <c:pt idx="51">
                  <c:v>53698</c:v>
                </c:pt>
                <c:pt idx="52">
                  <c:v>54015</c:v>
                </c:pt>
                <c:pt idx="53">
                  <c:v>54761</c:v>
                </c:pt>
                <c:pt idx="54">
                  <c:v>55580</c:v>
                </c:pt>
                <c:pt idx="55">
                  <c:v>55613</c:v>
                </c:pt>
                <c:pt idx="56">
                  <c:v>55970</c:v>
                </c:pt>
                <c:pt idx="57">
                  <c:v>56056</c:v>
                </c:pt>
                <c:pt idx="58">
                  <c:v>56263</c:v>
                </c:pt>
                <c:pt idx="59">
                  <c:v>56423</c:v>
                </c:pt>
                <c:pt idx="60">
                  <c:v>57480</c:v>
                </c:pt>
                <c:pt idx="61">
                  <c:v>58453</c:v>
                </c:pt>
                <c:pt idx="62">
                  <c:v>59098</c:v>
                </c:pt>
                <c:pt idx="63">
                  <c:v>59650</c:v>
                </c:pt>
                <c:pt idx="64">
                  <c:v>59674</c:v>
                </c:pt>
                <c:pt idx="65">
                  <c:v>59875</c:v>
                </c:pt>
                <c:pt idx="66">
                  <c:v>60314</c:v>
                </c:pt>
                <c:pt idx="67">
                  <c:v>60737</c:v>
                </c:pt>
                <c:pt idx="68">
                  <c:v>61226</c:v>
                </c:pt>
                <c:pt idx="69">
                  <c:v>61268</c:v>
                </c:pt>
                <c:pt idx="70">
                  <c:v>61500</c:v>
                </c:pt>
                <c:pt idx="71">
                  <c:v>61552</c:v>
                </c:pt>
                <c:pt idx="72">
                  <c:v>61593</c:v>
                </c:pt>
                <c:pt idx="73">
                  <c:v>62053</c:v>
                </c:pt>
                <c:pt idx="74">
                  <c:v>62783</c:v>
                </c:pt>
                <c:pt idx="75">
                  <c:v>63523</c:v>
                </c:pt>
                <c:pt idx="76">
                  <c:v>63613</c:v>
                </c:pt>
                <c:pt idx="77">
                  <c:v>64195</c:v>
                </c:pt>
                <c:pt idx="78">
                  <c:v>64341</c:v>
                </c:pt>
                <c:pt idx="79">
                  <c:v>64475</c:v>
                </c:pt>
                <c:pt idx="80">
                  <c:v>64506</c:v>
                </c:pt>
                <c:pt idx="81">
                  <c:v>65256</c:v>
                </c:pt>
                <c:pt idx="82">
                  <c:v>65340</c:v>
                </c:pt>
                <c:pt idx="83">
                  <c:v>65663</c:v>
                </c:pt>
                <c:pt idx="84">
                  <c:v>65802</c:v>
                </c:pt>
                <c:pt idx="85">
                  <c:v>66618</c:v>
                </c:pt>
                <c:pt idx="86">
                  <c:v>67502</c:v>
                </c:pt>
                <c:pt idx="87">
                  <c:v>67818</c:v>
                </c:pt>
                <c:pt idx="88">
                  <c:v>68172</c:v>
                </c:pt>
                <c:pt idx="89">
                  <c:v>68372</c:v>
                </c:pt>
                <c:pt idx="90">
                  <c:v>69252</c:v>
                </c:pt>
                <c:pt idx="91">
                  <c:v>69394</c:v>
                </c:pt>
                <c:pt idx="92">
                  <c:v>69696</c:v>
                </c:pt>
                <c:pt idx="93">
                  <c:v>69829</c:v>
                </c:pt>
                <c:pt idx="94">
                  <c:v>70288</c:v>
                </c:pt>
                <c:pt idx="95">
                  <c:v>70575</c:v>
                </c:pt>
                <c:pt idx="96">
                  <c:v>72749</c:v>
                </c:pt>
                <c:pt idx="97">
                  <c:v>73081</c:v>
                </c:pt>
                <c:pt idx="98">
                  <c:v>76462</c:v>
                </c:pt>
                <c:pt idx="99">
                  <c:v>77941</c:v>
                </c:pt>
                <c:pt idx="100">
                  <c:v>80270</c:v>
                </c:pt>
                <c:pt idx="101">
                  <c:v>80583</c:v>
                </c:pt>
                <c:pt idx="102">
                  <c:v>80750</c:v>
                </c:pt>
                <c:pt idx="103">
                  <c:v>80907</c:v>
                </c:pt>
                <c:pt idx="104">
                  <c:v>81471</c:v>
                </c:pt>
                <c:pt idx="105">
                  <c:v>82098</c:v>
                </c:pt>
                <c:pt idx="106">
                  <c:v>82200</c:v>
                </c:pt>
                <c:pt idx="107">
                  <c:v>82313</c:v>
                </c:pt>
                <c:pt idx="108">
                  <c:v>83072</c:v>
                </c:pt>
                <c:pt idx="109">
                  <c:v>83408</c:v>
                </c:pt>
                <c:pt idx="110">
                  <c:v>83560</c:v>
                </c:pt>
                <c:pt idx="111">
                  <c:v>84343</c:v>
                </c:pt>
                <c:pt idx="112">
                  <c:v>84855</c:v>
                </c:pt>
                <c:pt idx="113">
                  <c:v>84913</c:v>
                </c:pt>
                <c:pt idx="114">
                  <c:v>85578</c:v>
                </c:pt>
                <c:pt idx="115">
                  <c:v>86914</c:v>
                </c:pt>
                <c:pt idx="116">
                  <c:v>87655</c:v>
                </c:pt>
                <c:pt idx="117">
                  <c:v>87897</c:v>
                </c:pt>
                <c:pt idx="118">
                  <c:v>88684</c:v>
                </c:pt>
                <c:pt idx="119">
                  <c:v>89560</c:v>
                </c:pt>
                <c:pt idx="120">
                  <c:v>89595</c:v>
                </c:pt>
                <c:pt idx="121">
                  <c:v>89636</c:v>
                </c:pt>
                <c:pt idx="122">
                  <c:v>89733</c:v>
                </c:pt>
                <c:pt idx="123">
                  <c:v>90504</c:v>
                </c:pt>
                <c:pt idx="124">
                  <c:v>91142</c:v>
                </c:pt>
                <c:pt idx="125">
                  <c:v>91246</c:v>
                </c:pt>
                <c:pt idx="126">
                  <c:v>91421</c:v>
                </c:pt>
                <c:pt idx="127">
                  <c:v>92115</c:v>
                </c:pt>
                <c:pt idx="128">
                  <c:v>92451</c:v>
                </c:pt>
                <c:pt idx="129">
                  <c:v>92479</c:v>
                </c:pt>
                <c:pt idx="130">
                  <c:v>93204</c:v>
                </c:pt>
                <c:pt idx="131">
                  <c:v>93730</c:v>
                </c:pt>
                <c:pt idx="132">
                  <c:v>94835</c:v>
                </c:pt>
                <c:pt idx="133">
                  <c:v>94879</c:v>
                </c:pt>
                <c:pt idx="134">
                  <c:v>96171</c:v>
                </c:pt>
                <c:pt idx="135">
                  <c:v>97324</c:v>
                </c:pt>
                <c:pt idx="136">
                  <c:v>97391</c:v>
                </c:pt>
                <c:pt idx="137">
                  <c:v>97456</c:v>
                </c:pt>
                <c:pt idx="138">
                  <c:v>98341</c:v>
                </c:pt>
                <c:pt idx="139">
                  <c:v>98379</c:v>
                </c:pt>
                <c:pt idx="140">
                  <c:v>101403</c:v>
                </c:pt>
                <c:pt idx="141">
                  <c:v>101414</c:v>
                </c:pt>
                <c:pt idx="142">
                  <c:v>102809</c:v>
                </c:pt>
                <c:pt idx="143">
                  <c:v>103186</c:v>
                </c:pt>
                <c:pt idx="144">
                  <c:v>104168</c:v>
                </c:pt>
                <c:pt idx="145">
                  <c:v>104225</c:v>
                </c:pt>
                <c:pt idx="146">
                  <c:v>104334</c:v>
                </c:pt>
                <c:pt idx="147">
                  <c:v>105236</c:v>
                </c:pt>
                <c:pt idx="148">
                  <c:v>110389</c:v>
                </c:pt>
                <c:pt idx="149">
                  <c:v>112381</c:v>
                </c:pt>
                <c:pt idx="150">
                  <c:v>112714</c:v>
                </c:pt>
                <c:pt idx="151">
                  <c:v>113745</c:v>
                </c:pt>
                <c:pt idx="152">
                  <c:v>114783</c:v>
                </c:pt>
                <c:pt idx="153">
                  <c:v>115436</c:v>
                </c:pt>
                <c:pt idx="154">
                  <c:v>116004</c:v>
                </c:pt>
                <c:pt idx="155">
                  <c:v>116353</c:v>
                </c:pt>
                <c:pt idx="156">
                  <c:v>117856</c:v>
                </c:pt>
                <c:pt idx="157">
                  <c:v>118845</c:v>
                </c:pt>
                <c:pt idx="158">
                  <c:v>119088</c:v>
                </c:pt>
                <c:pt idx="159">
                  <c:v>120724</c:v>
                </c:pt>
                <c:pt idx="160">
                  <c:v>120831</c:v>
                </c:pt>
                <c:pt idx="161">
                  <c:v>121201</c:v>
                </c:pt>
                <c:pt idx="162">
                  <c:v>122167</c:v>
                </c:pt>
                <c:pt idx="163">
                  <c:v>122526</c:v>
                </c:pt>
                <c:pt idx="164">
                  <c:v>123174</c:v>
                </c:pt>
                <c:pt idx="165">
                  <c:v>123179</c:v>
                </c:pt>
                <c:pt idx="166">
                  <c:v>123910</c:v>
                </c:pt>
                <c:pt idx="167">
                  <c:v>125162</c:v>
                </c:pt>
                <c:pt idx="168">
                  <c:v>125218</c:v>
                </c:pt>
                <c:pt idx="169">
                  <c:v>127282</c:v>
                </c:pt>
                <c:pt idx="170">
                  <c:v>127351</c:v>
                </c:pt>
                <c:pt idx="171">
                  <c:v>127968</c:v>
                </c:pt>
                <c:pt idx="172">
                  <c:v>129950</c:v>
                </c:pt>
                <c:pt idx="173">
                  <c:v>130293</c:v>
                </c:pt>
                <c:pt idx="174">
                  <c:v>130478</c:v>
                </c:pt>
                <c:pt idx="175">
                  <c:v>130895</c:v>
                </c:pt>
                <c:pt idx="176">
                  <c:v>131485</c:v>
                </c:pt>
                <c:pt idx="177">
                  <c:v>134013</c:v>
                </c:pt>
                <c:pt idx="178">
                  <c:v>134093</c:v>
                </c:pt>
                <c:pt idx="179">
                  <c:v>134180</c:v>
                </c:pt>
                <c:pt idx="180">
                  <c:v>134966</c:v>
                </c:pt>
                <c:pt idx="181">
                  <c:v>135030</c:v>
                </c:pt>
                <c:pt idx="182">
                  <c:v>136486</c:v>
                </c:pt>
                <c:pt idx="183">
                  <c:v>137170</c:v>
                </c:pt>
                <c:pt idx="184">
                  <c:v>138116</c:v>
                </c:pt>
                <c:pt idx="185">
                  <c:v>142169</c:v>
                </c:pt>
                <c:pt idx="186">
                  <c:v>142264</c:v>
                </c:pt>
                <c:pt idx="187">
                  <c:v>143280</c:v>
                </c:pt>
                <c:pt idx="188">
                  <c:v>144025</c:v>
                </c:pt>
                <c:pt idx="189">
                  <c:v>144255</c:v>
                </c:pt>
                <c:pt idx="190">
                  <c:v>145009</c:v>
                </c:pt>
                <c:pt idx="191">
                  <c:v>145201</c:v>
                </c:pt>
                <c:pt idx="192">
                  <c:v>145326</c:v>
                </c:pt>
                <c:pt idx="193">
                  <c:v>149038</c:v>
                </c:pt>
                <c:pt idx="194">
                  <c:v>149810</c:v>
                </c:pt>
                <c:pt idx="195">
                  <c:v>150865</c:v>
                </c:pt>
                <c:pt idx="196">
                  <c:v>153744</c:v>
                </c:pt>
                <c:pt idx="197">
                  <c:v>154401</c:v>
                </c:pt>
                <c:pt idx="198">
                  <c:v>156928</c:v>
                </c:pt>
                <c:pt idx="199">
                  <c:v>157244</c:v>
                </c:pt>
                <c:pt idx="200">
                  <c:v>157986</c:v>
                </c:pt>
                <c:pt idx="201">
                  <c:v>159477</c:v>
                </c:pt>
                <c:pt idx="202">
                  <c:v>161445</c:v>
                </c:pt>
                <c:pt idx="203">
                  <c:v>162484</c:v>
                </c:pt>
                <c:pt idx="204">
                  <c:v>164461</c:v>
                </c:pt>
                <c:pt idx="205">
                  <c:v>165238</c:v>
                </c:pt>
                <c:pt idx="206">
                  <c:v>165350</c:v>
                </c:pt>
                <c:pt idx="207">
                  <c:v>167019</c:v>
                </c:pt>
                <c:pt idx="208">
                  <c:v>167144</c:v>
                </c:pt>
                <c:pt idx="209">
                  <c:v>169004</c:v>
                </c:pt>
                <c:pt idx="210">
                  <c:v>170448</c:v>
                </c:pt>
                <c:pt idx="211">
                  <c:v>172631</c:v>
                </c:pt>
                <c:pt idx="212">
                  <c:v>172960</c:v>
                </c:pt>
                <c:pt idx="213">
                  <c:v>172982</c:v>
                </c:pt>
                <c:pt idx="214">
                  <c:v>175561</c:v>
                </c:pt>
                <c:pt idx="215">
                  <c:v>176179</c:v>
                </c:pt>
                <c:pt idx="216">
                  <c:v>178256</c:v>
                </c:pt>
                <c:pt idx="217">
                  <c:v>184258</c:v>
                </c:pt>
                <c:pt idx="218">
                  <c:v>185301</c:v>
                </c:pt>
                <c:pt idx="219">
                  <c:v>187314</c:v>
                </c:pt>
                <c:pt idx="220">
                  <c:v>190020</c:v>
                </c:pt>
                <c:pt idx="221">
                  <c:v>190991</c:v>
                </c:pt>
                <c:pt idx="222">
                  <c:v>191606</c:v>
                </c:pt>
                <c:pt idx="223">
                  <c:v>191820</c:v>
                </c:pt>
                <c:pt idx="224">
                  <c:v>193011</c:v>
                </c:pt>
                <c:pt idx="225">
                  <c:v>195134</c:v>
                </c:pt>
                <c:pt idx="226">
                  <c:v>198250</c:v>
                </c:pt>
                <c:pt idx="227">
                  <c:v>199363</c:v>
                </c:pt>
                <c:pt idx="228">
                  <c:v>199788</c:v>
                </c:pt>
                <c:pt idx="229">
                  <c:v>205735</c:v>
                </c:pt>
                <c:pt idx="230">
                  <c:v>211246</c:v>
                </c:pt>
                <c:pt idx="231">
                  <c:v>214479</c:v>
                </c:pt>
                <c:pt idx="232">
                  <c:v>219559</c:v>
                </c:pt>
                <c:pt idx="233">
                  <c:v>220689</c:v>
                </c:pt>
                <c:pt idx="234">
                  <c:v>224293</c:v>
                </c:pt>
                <c:pt idx="235">
                  <c:v>228058</c:v>
                </c:pt>
                <c:pt idx="236">
                  <c:v>228059</c:v>
                </c:pt>
                <c:pt idx="237">
                  <c:v>230367</c:v>
                </c:pt>
                <c:pt idx="238">
                  <c:v>235950</c:v>
                </c:pt>
                <c:pt idx="239">
                  <c:v>237035</c:v>
                </c:pt>
                <c:pt idx="240">
                  <c:v>242903</c:v>
                </c:pt>
                <c:pt idx="241">
                  <c:v>256249</c:v>
                </c:pt>
                <c:pt idx="242">
                  <c:v>257848</c:v>
                </c:pt>
                <c:pt idx="243">
                  <c:v>258588</c:v>
                </c:pt>
                <c:pt idx="244">
                  <c:v>269728</c:v>
                </c:pt>
                <c:pt idx="245">
                  <c:v>276841</c:v>
                </c:pt>
                <c:pt idx="246">
                  <c:v>277117</c:v>
                </c:pt>
                <c:pt idx="247">
                  <c:v>281504</c:v>
                </c:pt>
                <c:pt idx="248">
                  <c:v>281607</c:v>
                </c:pt>
                <c:pt idx="249">
                  <c:v>328979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2343-457D-881B-556A54D0EB66}"/>
            </c:ext>
          </c:extLst>
        </c:ser>
        <c:ser>
          <c:idx val="13"/>
          <c:order val="13"/>
          <c:spPr>
            <a:ln w="28575" cap="rnd">
              <a:solidFill>
                <a:schemeClr val="accent5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4x4'!$B$15:$IQ$15</c:f>
              <c:numCache>
                <c:formatCode>General</c:formatCode>
                <c:ptCount val="250"/>
                <c:pt idx="0">
                  <c:v>5048</c:v>
                </c:pt>
                <c:pt idx="1">
                  <c:v>5813</c:v>
                </c:pt>
                <c:pt idx="2">
                  <c:v>8284</c:v>
                </c:pt>
                <c:pt idx="3">
                  <c:v>8446</c:v>
                </c:pt>
                <c:pt idx="4">
                  <c:v>8533</c:v>
                </c:pt>
                <c:pt idx="5">
                  <c:v>8591</c:v>
                </c:pt>
                <c:pt idx="6">
                  <c:v>8643</c:v>
                </c:pt>
                <c:pt idx="7">
                  <c:v>9293</c:v>
                </c:pt>
                <c:pt idx="8">
                  <c:v>9336</c:v>
                </c:pt>
                <c:pt idx="9">
                  <c:v>10114</c:v>
                </c:pt>
                <c:pt idx="10">
                  <c:v>10156</c:v>
                </c:pt>
                <c:pt idx="11">
                  <c:v>10518</c:v>
                </c:pt>
                <c:pt idx="12">
                  <c:v>10903</c:v>
                </c:pt>
                <c:pt idx="13">
                  <c:v>11319</c:v>
                </c:pt>
                <c:pt idx="14">
                  <c:v>11363</c:v>
                </c:pt>
                <c:pt idx="15">
                  <c:v>11732</c:v>
                </c:pt>
                <c:pt idx="16">
                  <c:v>12984</c:v>
                </c:pt>
                <c:pt idx="17">
                  <c:v>13083</c:v>
                </c:pt>
                <c:pt idx="18">
                  <c:v>13863</c:v>
                </c:pt>
                <c:pt idx="19">
                  <c:v>13874</c:v>
                </c:pt>
                <c:pt idx="20">
                  <c:v>14059</c:v>
                </c:pt>
                <c:pt idx="21">
                  <c:v>14118</c:v>
                </c:pt>
                <c:pt idx="22">
                  <c:v>15016</c:v>
                </c:pt>
                <c:pt idx="23">
                  <c:v>15127</c:v>
                </c:pt>
                <c:pt idx="24">
                  <c:v>15136</c:v>
                </c:pt>
                <c:pt idx="25">
                  <c:v>15630</c:v>
                </c:pt>
                <c:pt idx="26">
                  <c:v>15679</c:v>
                </c:pt>
                <c:pt idx="27">
                  <c:v>15851</c:v>
                </c:pt>
                <c:pt idx="28">
                  <c:v>16364</c:v>
                </c:pt>
                <c:pt idx="29">
                  <c:v>16465</c:v>
                </c:pt>
                <c:pt idx="30">
                  <c:v>16806</c:v>
                </c:pt>
                <c:pt idx="31">
                  <c:v>17337</c:v>
                </c:pt>
                <c:pt idx="32">
                  <c:v>17607</c:v>
                </c:pt>
                <c:pt idx="33">
                  <c:v>17885</c:v>
                </c:pt>
                <c:pt idx="34">
                  <c:v>18620</c:v>
                </c:pt>
                <c:pt idx="35">
                  <c:v>19384</c:v>
                </c:pt>
                <c:pt idx="36">
                  <c:v>19390</c:v>
                </c:pt>
                <c:pt idx="37">
                  <c:v>19751</c:v>
                </c:pt>
                <c:pt idx="38">
                  <c:v>19818</c:v>
                </c:pt>
                <c:pt idx="39">
                  <c:v>20111</c:v>
                </c:pt>
                <c:pt idx="40">
                  <c:v>20471</c:v>
                </c:pt>
                <c:pt idx="41">
                  <c:v>20477</c:v>
                </c:pt>
                <c:pt idx="42">
                  <c:v>20956</c:v>
                </c:pt>
                <c:pt idx="43">
                  <c:v>21054</c:v>
                </c:pt>
                <c:pt idx="44">
                  <c:v>21628</c:v>
                </c:pt>
                <c:pt idx="45">
                  <c:v>21668</c:v>
                </c:pt>
                <c:pt idx="46">
                  <c:v>21672</c:v>
                </c:pt>
                <c:pt idx="47">
                  <c:v>22173</c:v>
                </c:pt>
                <c:pt idx="48">
                  <c:v>23524</c:v>
                </c:pt>
                <c:pt idx="49">
                  <c:v>25766</c:v>
                </c:pt>
                <c:pt idx="50">
                  <c:v>26283</c:v>
                </c:pt>
                <c:pt idx="51">
                  <c:v>26362</c:v>
                </c:pt>
                <c:pt idx="52">
                  <c:v>26667</c:v>
                </c:pt>
                <c:pt idx="53">
                  <c:v>26775</c:v>
                </c:pt>
                <c:pt idx="54">
                  <c:v>27095</c:v>
                </c:pt>
                <c:pt idx="55">
                  <c:v>27113</c:v>
                </c:pt>
                <c:pt idx="56">
                  <c:v>27454</c:v>
                </c:pt>
                <c:pt idx="57">
                  <c:v>27740</c:v>
                </c:pt>
                <c:pt idx="58">
                  <c:v>27799</c:v>
                </c:pt>
                <c:pt idx="59">
                  <c:v>28286</c:v>
                </c:pt>
                <c:pt idx="60">
                  <c:v>28303</c:v>
                </c:pt>
                <c:pt idx="61">
                  <c:v>28997</c:v>
                </c:pt>
                <c:pt idx="62">
                  <c:v>30171</c:v>
                </c:pt>
                <c:pt idx="63">
                  <c:v>30632</c:v>
                </c:pt>
                <c:pt idx="64">
                  <c:v>30764</c:v>
                </c:pt>
                <c:pt idx="65">
                  <c:v>33274</c:v>
                </c:pt>
                <c:pt idx="66">
                  <c:v>34650</c:v>
                </c:pt>
                <c:pt idx="67">
                  <c:v>34928</c:v>
                </c:pt>
                <c:pt idx="68">
                  <c:v>35075</c:v>
                </c:pt>
                <c:pt idx="69">
                  <c:v>35450</c:v>
                </c:pt>
                <c:pt idx="70">
                  <c:v>35588</c:v>
                </c:pt>
                <c:pt idx="71">
                  <c:v>35631</c:v>
                </c:pt>
                <c:pt idx="72">
                  <c:v>35879</c:v>
                </c:pt>
                <c:pt idx="73">
                  <c:v>36405</c:v>
                </c:pt>
                <c:pt idx="74">
                  <c:v>36440</c:v>
                </c:pt>
                <c:pt idx="75">
                  <c:v>36809</c:v>
                </c:pt>
                <c:pt idx="76">
                  <c:v>36882</c:v>
                </c:pt>
                <c:pt idx="77">
                  <c:v>37309</c:v>
                </c:pt>
                <c:pt idx="78">
                  <c:v>38120</c:v>
                </c:pt>
                <c:pt idx="79">
                  <c:v>38902</c:v>
                </c:pt>
                <c:pt idx="80">
                  <c:v>39237</c:v>
                </c:pt>
                <c:pt idx="81">
                  <c:v>39762</c:v>
                </c:pt>
                <c:pt idx="82">
                  <c:v>39889</c:v>
                </c:pt>
                <c:pt idx="83">
                  <c:v>41037</c:v>
                </c:pt>
                <c:pt idx="84">
                  <c:v>41042</c:v>
                </c:pt>
                <c:pt idx="85">
                  <c:v>41739</c:v>
                </c:pt>
                <c:pt idx="86">
                  <c:v>42019</c:v>
                </c:pt>
                <c:pt idx="87">
                  <c:v>42588</c:v>
                </c:pt>
                <c:pt idx="88">
                  <c:v>42716</c:v>
                </c:pt>
                <c:pt idx="89">
                  <c:v>42730</c:v>
                </c:pt>
                <c:pt idx="90">
                  <c:v>43524</c:v>
                </c:pt>
                <c:pt idx="91">
                  <c:v>44976</c:v>
                </c:pt>
                <c:pt idx="92">
                  <c:v>44976</c:v>
                </c:pt>
                <c:pt idx="93">
                  <c:v>45332</c:v>
                </c:pt>
                <c:pt idx="94">
                  <c:v>45473</c:v>
                </c:pt>
                <c:pt idx="95">
                  <c:v>45736</c:v>
                </c:pt>
                <c:pt idx="96">
                  <c:v>47483</c:v>
                </c:pt>
                <c:pt idx="97">
                  <c:v>47789</c:v>
                </c:pt>
                <c:pt idx="98">
                  <c:v>49065</c:v>
                </c:pt>
                <c:pt idx="99">
                  <c:v>49079</c:v>
                </c:pt>
                <c:pt idx="100">
                  <c:v>49142</c:v>
                </c:pt>
                <c:pt idx="101">
                  <c:v>49760</c:v>
                </c:pt>
                <c:pt idx="102">
                  <c:v>50175</c:v>
                </c:pt>
                <c:pt idx="103">
                  <c:v>50244</c:v>
                </c:pt>
                <c:pt idx="104">
                  <c:v>50912</c:v>
                </c:pt>
                <c:pt idx="105">
                  <c:v>51238</c:v>
                </c:pt>
                <c:pt idx="106">
                  <c:v>51804</c:v>
                </c:pt>
                <c:pt idx="107">
                  <c:v>51907</c:v>
                </c:pt>
                <c:pt idx="108">
                  <c:v>52136</c:v>
                </c:pt>
                <c:pt idx="109">
                  <c:v>52182</c:v>
                </c:pt>
                <c:pt idx="110">
                  <c:v>52462</c:v>
                </c:pt>
                <c:pt idx="111">
                  <c:v>52634</c:v>
                </c:pt>
                <c:pt idx="112">
                  <c:v>53122</c:v>
                </c:pt>
                <c:pt idx="113">
                  <c:v>53437</c:v>
                </c:pt>
                <c:pt idx="114">
                  <c:v>54368</c:v>
                </c:pt>
                <c:pt idx="115">
                  <c:v>55194</c:v>
                </c:pt>
                <c:pt idx="116">
                  <c:v>55332</c:v>
                </c:pt>
                <c:pt idx="117">
                  <c:v>55678</c:v>
                </c:pt>
                <c:pt idx="118">
                  <c:v>56048</c:v>
                </c:pt>
                <c:pt idx="119">
                  <c:v>56140</c:v>
                </c:pt>
                <c:pt idx="120">
                  <c:v>56619</c:v>
                </c:pt>
                <c:pt idx="121">
                  <c:v>56995</c:v>
                </c:pt>
                <c:pt idx="122">
                  <c:v>57848</c:v>
                </c:pt>
                <c:pt idx="123">
                  <c:v>58157</c:v>
                </c:pt>
                <c:pt idx="124">
                  <c:v>58206</c:v>
                </c:pt>
                <c:pt idx="125">
                  <c:v>58447</c:v>
                </c:pt>
                <c:pt idx="126">
                  <c:v>60689</c:v>
                </c:pt>
                <c:pt idx="127">
                  <c:v>60738</c:v>
                </c:pt>
                <c:pt idx="128">
                  <c:v>60775</c:v>
                </c:pt>
                <c:pt idx="129">
                  <c:v>62020</c:v>
                </c:pt>
                <c:pt idx="130">
                  <c:v>62284</c:v>
                </c:pt>
                <c:pt idx="131">
                  <c:v>63445</c:v>
                </c:pt>
                <c:pt idx="132">
                  <c:v>64158</c:v>
                </c:pt>
                <c:pt idx="133">
                  <c:v>64339</c:v>
                </c:pt>
                <c:pt idx="134">
                  <c:v>64422</c:v>
                </c:pt>
                <c:pt idx="135">
                  <c:v>64887</c:v>
                </c:pt>
                <c:pt idx="136">
                  <c:v>65033</c:v>
                </c:pt>
                <c:pt idx="137">
                  <c:v>65593</c:v>
                </c:pt>
                <c:pt idx="138">
                  <c:v>65708</c:v>
                </c:pt>
                <c:pt idx="139">
                  <c:v>66282</c:v>
                </c:pt>
                <c:pt idx="140">
                  <c:v>66550</c:v>
                </c:pt>
                <c:pt idx="141">
                  <c:v>66683</c:v>
                </c:pt>
                <c:pt idx="142">
                  <c:v>68049</c:v>
                </c:pt>
                <c:pt idx="143">
                  <c:v>68109</c:v>
                </c:pt>
                <c:pt idx="144">
                  <c:v>68164</c:v>
                </c:pt>
                <c:pt idx="145">
                  <c:v>68472</c:v>
                </c:pt>
                <c:pt idx="146">
                  <c:v>68721</c:v>
                </c:pt>
                <c:pt idx="147">
                  <c:v>68993</c:v>
                </c:pt>
                <c:pt idx="148">
                  <c:v>69676</c:v>
                </c:pt>
                <c:pt idx="149">
                  <c:v>69682</c:v>
                </c:pt>
                <c:pt idx="150">
                  <c:v>70863</c:v>
                </c:pt>
                <c:pt idx="151">
                  <c:v>70870</c:v>
                </c:pt>
                <c:pt idx="152">
                  <c:v>72057</c:v>
                </c:pt>
                <c:pt idx="153">
                  <c:v>73908</c:v>
                </c:pt>
                <c:pt idx="154">
                  <c:v>74506</c:v>
                </c:pt>
                <c:pt idx="155">
                  <c:v>74867</c:v>
                </c:pt>
                <c:pt idx="156">
                  <c:v>74976</c:v>
                </c:pt>
                <c:pt idx="157">
                  <c:v>75429</c:v>
                </c:pt>
                <c:pt idx="158">
                  <c:v>76003</c:v>
                </c:pt>
                <c:pt idx="159">
                  <c:v>76575</c:v>
                </c:pt>
                <c:pt idx="160">
                  <c:v>76750</c:v>
                </c:pt>
                <c:pt idx="161">
                  <c:v>77067</c:v>
                </c:pt>
                <c:pt idx="162">
                  <c:v>77699</c:v>
                </c:pt>
                <c:pt idx="163">
                  <c:v>77716</c:v>
                </c:pt>
                <c:pt idx="164">
                  <c:v>77854</c:v>
                </c:pt>
                <c:pt idx="165">
                  <c:v>79621</c:v>
                </c:pt>
                <c:pt idx="166">
                  <c:v>79784</c:v>
                </c:pt>
                <c:pt idx="167">
                  <c:v>79865</c:v>
                </c:pt>
                <c:pt idx="168">
                  <c:v>80366</c:v>
                </c:pt>
                <c:pt idx="169">
                  <c:v>80628</c:v>
                </c:pt>
                <c:pt idx="170">
                  <c:v>81413</c:v>
                </c:pt>
                <c:pt idx="171">
                  <c:v>81933</c:v>
                </c:pt>
                <c:pt idx="172">
                  <c:v>82781</c:v>
                </c:pt>
                <c:pt idx="173">
                  <c:v>83294</c:v>
                </c:pt>
                <c:pt idx="174">
                  <c:v>84251</c:v>
                </c:pt>
                <c:pt idx="175">
                  <c:v>84377</c:v>
                </c:pt>
                <c:pt idx="176">
                  <c:v>85543</c:v>
                </c:pt>
                <c:pt idx="177">
                  <c:v>87134</c:v>
                </c:pt>
                <c:pt idx="178">
                  <c:v>87358</c:v>
                </c:pt>
                <c:pt idx="179">
                  <c:v>87687</c:v>
                </c:pt>
                <c:pt idx="180">
                  <c:v>88853</c:v>
                </c:pt>
                <c:pt idx="181">
                  <c:v>89265</c:v>
                </c:pt>
                <c:pt idx="182">
                  <c:v>89788</c:v>
                </c:pt>
                <c:pt idx="183">
                  <c:v>90278</c:v>
                </c:pt>
                <c:pt idx="184">
                  <c:v>94494</c:v>
                </c:pt>
                <c:pt idx="185">
                  <c:v>97754</c:v>
                </c:pt>
                <c:pt idx="186">
                  <c:v>97810</c:v>
                </c:pt>
                <c:pt idx="187">
                  <c:v>99259</c:v>
                </c:pt>
                <c:pt idx="188">
                  <c:v>99361</c:v>
                </c:pt>
                <c:pt idx="189">
                  <c:v>99483</c:v>
                </c:pt>
                <c:pt idx="190">
                  <c:v>100094</c:v>
                </c:pt>
                <c:pt idx="191">
                  <c:v>105487</c:v>
                </c:pt>
                <c:pt idx="192">
                  <c:v>105524</c:v>
                </c:pt>
                <c:pt idx="193">
                  <c:v>108421</c:v>
                </c:pt>
                <c:pt idx="194">
                  <c:v>109287</c:v>
                </c:pt>
                <c:pt idx="195">
                  <c:v>110836</c:v>
                </c:pt>
                <c:pt idx="196">
                  <c:v>112322</c:v>
                </c:pt>
                <c:pt idx="197">
                  <c:v>112555</c:v>
                </c:pt>
                <c:pt idx="198">
                  <c:v>113001</c:v>
                </c:pt>
                <c:pt idx="199">
                  <c:v>113442</c:v>
                </c:pt>
                <c:pt idx="200">
                  <c:v>113575</c:v>
                </c:pt>
                <c:pt idx="201">
                  <c:v>114699</c:v>
                </c:pt>
                <c:pt idx="202">
                  <c:v>116366</c:v>
                </c:pt>
                <c:pt idx="203">
                  <c:v>117763</c:v>
                </c:pt>
                <c:pt idx="204">
                  <c:v>118680</c:v>
                </c:pt>
                <c:pt idx="205">
                  <c:v>119032</c:v>
                </c:pt>
                <c:pt idx="206">
                  <c:v>119074</c:v>
                </c:pt>
                <c:pt idx="207">
                  <c:v>119606</c:v>
                </c:pt>
                <c:pt idx="208">
                  <c:v>119654</c:v>
                </c:pt>
                <c:pt idx="209">
                  <c:v>122698</c:v>
                </c:pt>
                <c:pt idx="210">
                  <c:v>123250</c:v>
                </c:pt>
                <c:pt idx="211">
                  <c:v>123482</c:v>
                </c:pt>
                <c:pt idx="212">
                  <c:v>124763</c:v>
                </c:pt>
                <c:pt idx="213">
                  <c:v>126287</c:v>
                </c:pt>
                <c:pt idx="214">
                  <c:v>128590</c:v>
                </c:pt>
                <c:pt idx="215">
                  <c:v>130574</c:v>
                </c:pt>
                <c:pt idx="216">
                  <c:v>130937</c:v>
                </c:pt>
                <c:pt idx="217">
                  <c:v>131545</c:v>
                </c:pt>
                <c:pt idx="218">
                  <c:v>131962</c:v>
                </c:pt>
                <c:pt idx="219">
                  <c:v>134731</c:v>
                </c:pt>
                <c:pt idx="220">
                  <c:v>135682</c:v>
                </c:pt>
                <c:pt idx="221">
                  <c:v>136634</c:v>
                </c:pt>
                <c:pt idx="222">
                  <c:v>137266</c:v>
                </c:pt>
                <c:pt idx="223">
                  <c:v>141996</c:v>
                </c:pt>
                <c:pt idx="224">
                  <c:v>142318</c:v>
                </c:pt>
                <c:pt idx="225">
                  <c:v>142693</c:v>
                </c:pt>
                <c:pt idx="226">
                  <c:v>144581</c:v>
                </c:pt>
                <c:pt idx="227">
                  <c:v>150839</c:v>
                </c:pt>
                <c:pt idx="228">
                  <c:v>155850</c:v>
                </c:pt>
                <c:pt idx="229">
                  <c:v>157680</c:v>
                </c:pt>
                <c:pt idx="230">
                  <c:v>160435</c:v>
                </c:pt>
                <c:pt idx="231">
                  <c:v>165458</c:v>
                </c:pt>
                <c:pt idx="232">
                  <c:v>165668</c:v>
                </c:pt>
                <c:pt idx="233">
                  <c:v>166704</c:v>
                </c:pt>
                <c:pt idx="234">
                  <c:v>168654</c:v>
                </c:pt>
                <c:pt idx="235">
                  <c:v>169526</c:v>
                </c:pt>
                <c:pt idx="236">
                  <c:v>169973</c:v>
                </c:pt>
                <c:pt idx="237">
                  <c:v>171480</c:v>
                </c:pt>
                <c:pt idx="238">
                  <c:v>172405</c:v>
                </c:pt>
                <c:pt idx="239">
                  <c:v>172707</c:v>
                </c:pt>
                <c:pt idx="240">
                  <c:v>180795</c:v>
                </c:pt>
                <c:pt idx="241">
                  <c:v>191110</c:v>
                </c:pt>
                <c:pt idx="242">
                  <c:v>195422</c:v>
                </c:pt>
                <c:pt idx="243">
                  <c:v>203476</c:v>
                </c:pt>
                <c:pt idx="244">
                  <c:v>209699</c:v>
                </c:pt>
                <c:pt idx="245">
                  <c:v>219785</c:v>
                </c:pt>
                <c:pt idx="246">
                  <c:v>222398</c:v>
                </c:pt>
                <c:pt idx="247">
                  <c:v>228110</c:v>
                </c:pt>
                <c:pt idx="248">
                  <c:v>238320</c:v>
                </c:pt>
                <c:pt idx="249">
                  <c:v>266348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2343-457D-881B-556A54D0EB66}"/>
            </c:ext>
          </c:extLst>
        </c:ser>
        <c:ser>
          <c:idx val="14"/>
          <c:order val="14"/>
          <c:spPr>
            <a:ln w="28575" cap="rnd">
              <a:solidFill>
                <a:schemeClr val="accent5">
                  <a:tint val="39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'No Sym Steps 4x4'!$B$16:$IQ$16</c:f>
              <c:numCache>
                <c:formatCode>General</c:formatCode>
                <c:ptCount val="250"/>
                <c:pt idx="0">
                  <c:v>672</c:v>
                </c:pt>
                <c:pt idx="1">
                  <c:v>697</c:v>
                </c:pt>
                <c:pt idx="2">
                  <c:v>827</c:v>
                </c:pt>
                <c:pt idx="3">
                  <c:v>889</c:v>
                </c:pt>
                <c:pt idx="4">
                  <c:v>1089</c:v>
                </c:pt>
                <c:pt idx="5">
                  <c:v>1113</c:v>
                </c:pt>
                <c:pt idx="6">
                  <c:v>1625</c:v>
                </c:pt>
                <c:pt idx="7">
                  <c:v>1733</c:v>
                </c:pt>
                <c:pt idx="8">
                  <c:v>1750</c:v>
                </c:pt>
                <c:pt idx="9">
                  <c:v>1823</c:v>
                </c:pt>
                <c:pt idx="10">
                  <c:v>1832</c:v>
                </c:pt>
                <c:pt idx="11">
                  <c:v>1955</c:v>
                </c:pt>
                <c:pt idx="12">
                  <c:v>2004</c:v>
                </c:pt>
                <c:pt idx="13">
                  <c:v>2027</c:v>
                </c:pt>
                <c:pt idx="14">
                  <c:v>2201</c:v>
                </c:pt>
                <c:pt idx="15">
                  <c:v>2451</c:v>
                </c:pt>
                <c:pt idx="16">
                  <c:v>2613</c:v>
                </c:pt>
                <c:pt idx="17">
                  <c:v>2647</c:v>
                </c:pt>
                <c:pt idx="18">
                  <c:v>2847</c:v>
                </c:pt>
                <c:pt idx="19">
                  <c:v>3409</c:v>
                </c:pt>
                <c:pt idx="20">
                  <c:v>3817</c:v>
                </c:pt>
                <c:pt idx="21">
                  <c:v>3991</c:v>
                </c:pt>
                <c:pt idx="22">
                  <c:v>4149</c:v>
                </c:pt>
                <c:pt idx="23">
                  <c:v>4214</c:v>
                </c:pt>
                <c:pt idx="24">
                  <c:v>4340</c:v>
                </c:pt>
                <c:pt idx="25">
                  <c:v>4587</c:v>
                </c:pt>
                <c:pt idx="26">
                  <c:v>4613</c:v>
                </c:pt>
                <c:pt idx="27">
                  <c:v>4668</c:v>
                </c:pt>
                <c:pt idx="28">
                  <c:v>4846</c:v>
                </c:pt>
                <c:pt idx="29">
                  <c:v>4950</c:v>
                </c:pt>
                <c:pt idx="30">
                  <c:v>5349</c:v>
                </c:pt>
                <c:pt idx="31">
                  <c:v>5459</c:v>
                </c:pt>
                <c:pt idx="32">
                  <c:v>5691</c:v>
                </c:pt>
                <c:pt idx="33">
                  <c:v>6015</c:v>
                </c:pt>
                <c:pt idx="34">
                  <c:v>6016</c:v>
                </c:pt>
                <c:pt idx="35">
                  <c:v>6111</c:v>
                </c:pt>
                <c:pt idx="36">
                  <c:v>6524</c:v>
                </c:pt>
                <c:pt idx="37">
                  <c:v>6592</c:v>
                </c:pt>
                <c:pt idx="38">
                  <c:v>6671</c:v>
                </c:pt>
                <c:pt idx="39">
                  <c:v>6721</c:v>
                </c:pt>
                <c:pt idx="40">
                  <c:v>6721</c:v>
                </c:pt>
                <c:pt idx="41">
                  <c:v>6784</c:v>
                </c:pt>
                <c:pt idx="42">
                  <c:v>6930</c:v>
                </c:pt>
                <c:pt idx="43">
                  <c:v>6937</c:v>
                </c:pt>
                <c:pt idx="44">
                  <c:v>7085</c:v>
                </c:pt>
                <c:pt idx="45">
                  <c:v>7333</c:v>
                </c:pt>
                <c:pt idx="46">
                  <c:v>7338</c:v>
                </c:pt>
                <c:pt idx="47">
                  <c:v>7354</c:v>
                </c:pt>
                <c:pt idx="48">
                  <c:v>7464</c:v>
                </c:pt>
                <c:pt idx="49">
                  <c:v>7794</c:v>
                </c:pt>
                <c:pt idx="50">
                  <c:v>7973</c:v>
                </c:pt>
                <c:pt idx="51">
                  <c:v>8070</c:v>
                </c:pt>
                <c:pt idx="52">
                  <c:v>8098</c:v>
                </c:pt>
                <c:pt idx="53">
                  <c:v>8237</c:v>
                </c:pt>
                <c:pt idx="54">
                  <c:v>8335</c:v>
                </c:pt>
                <c:pt idx="55">
                  <c:v>8353</c:v>
                </c:pt>
                <c:pt idx="56">
                  <c:v>8488</c:v>
                </c:pt>
                <c:pt idx="57">
                  <c:v>8821</c:v>
                </c:pt>
                <c:pt idx="58">
                  <c:v>8830</c:v>
                </c:pt>
                <c:pt idx="59">
                  <c:v>8940</c:v>
                </c:pt>
                <c:pt idx="60">
                  <c:v>9079</c:v>
                </c:pt>
                <c:pt idx="61">
                  <c:v>9202</c:v>
                </c:pt>
                <c:pt idx="62">
                  <c:v>9219</c:v>
                </c:pt>
                <c:pt idx="63">
                  <c:v>9490</c:v>
                </c:pt>
                <c:pt idx="64">
                  <c:v>9609</c:v>
                </c:pt>
                <c:pt idx="65">
                  <c:v>9648</c:v>
                </c:pt>
                <c:pt idx="66">
                  <c:v>9680</c:v>
                </c:pt>
                <c:pt idx="67">
                  <c:v>10268</c:v>
                </c:pt>
                <c:pt idx="68">
                  <c:v>10327</c:v>
                </c:pt>
                <c:pt idx="69">
                  <c:v>10658</c:v>
                </c:pt>
                <c:pt idx="70">
                  <c:v>10845</c:v>
                </c:pt>
                <c:pt idx="71">
                  <c:v>10868</c:v>
                </c:pt>
                <c:pt idx="72">
                  <c:v>10957</c:v>
                </c:pt>
                <c:pt idx="73">
                  <c:v>11040</c:v>
                </c:pt>
                <c:pt idx="74">
                  <c:v>11048</c:v>
                </c:pt>
                <c:pt idx="75">
                  <c:v>11287</c:v>
                </c:pt>
                <c:pt idx="76">
                  <c:v>11325</c:v>
                </c:pt>
                <c:pt idx="77">
                  <c:v>11473</c:v>
                </c:pt>
                <c:pt idx="78">
                  <c:v>11610</c:v>
                </c:pt>
                <c:pt idx="79">
                  <c:v>11848</c:v>
                </c:pt>
                <c:pt idx="80">
                  <c:v>12413</c:v>
                </c:pt>
                <c:pt idx="81">
                  <c:v>12454</c:v>
                </c:pt>
                <c:pt idx="82">
                  <c:v>12577</c:v>
                </c:pt>
                <c:pt idx="83">
                  <c:v>12780</c:v>
                </c:pt>
                <c:pt idx="84">
                  <c:v>12891</c:v>
                </c:pt>
                <c:pt idx="85">
                  <c:v>13259</c:v>
                </c:pt>
                <c:pt idx="86">
                  <c:v>13314</c:v>
                </c:pt>
                <c:pt idx="87">
                  <c:v>13423</c:v>
                </c:pt>
                <c:pt idx="88">
                  <c:v>13857</c:v>
                </c:pt>
                <c:pt idx="89">
                  <c:v>13985</c:v>
                </c:pt>
                <c:pt idx="90">
                  <c:v>14049</c:v>
                </c:pt>
                <c:pt idx="91">
                  <c:v>14122</c:v>
                </c:pt>
                <c:pt idx="92">
                  <c:v>14434</c:v>
                </c:pt>
                <c:pt idx="93">
                  <c:v>14464</c:v>
                </c:pt>
                <c:pt idx="94">
                  <c:v>14922</c:v>
                </c:pt>
                <c:pt idx="95">
                  <c:v>14959</c:v>
                </c:pt>
                <c:pt idx="96">
                  <c:v>14997</c:v>
                </c:pt>
                <c:pt idx="97">
                  <c:v>15052</c:v>
                </c:pt>
                <c:pt idx="98">
                  <c:v>15068</c:v>
                </c:pt>
                <c:pt idx="99">
                  <c:v>15502</c:v>
                </c:pt>
                <c:pt idx="100">
                  <c:v>16031</c:v>
                </c:pt>
                <c:pt idx="101">
                  <c:v>16063</c:v>
                </c:pt>
                <c:pt idx="102">
                  <c:v>16095</c:v>
                </c:pt>
                <c:pt idx="103">
                  <c:v>16105</c:v>
                </c:pt>
                <c:pt idx="104">
                  <c:v>16217</c:v>
                </c:pt>
                <c:pt idx="105">
                  <c:v>16249</c:v>
                </c:pt>
                <c:pt idx="106">
                  <c:v>16739</c:v>
                </c:pt>
                <c:pt idx="107">
                  <c:v>16921</c:v>
                </c:pt>
                <c:pt idx="108">
                  <c:v>17074</c:v>
                </c:pt>
                <c:pt idx="109">
                  <c:v>17530</c:v>
                </c:pt>
                <c:pt idx="110">
                  <c:v>17884</c:v>
                </c:pt>
                <c:pt idx="111">
                  <c:v>18179</c:v>
                </c:pt>
                <c:pt idx="112">
                  <c:v>18449</c:v>
                </c:pt>
                <c:pt idx="113">
                  <c:v>18486</c:v>
                </c:pt>
                <c:pt idx="114">
                  <c:v>18563</c:v>
                </c:pt>
                <c:pt idx="115">
                  <c:v>19036</c:v>
                </c:pt>
                <c:pt idx="116">
                  <c:v>19073</c:v>
                </c:pt>
                <c:pt idx="117">
                  <c:v>19572</c:v>
                </c:pt>
                <c:pt idx="118">
                  <c:v>19812</c:v>
                </c:pt>
                <c:pt idx="119">
                  <c:v>20214</c:v>
                </c:pt>
                <c:pt idx="120">
                  <c:v>20744</c:v>
                </c:pt>
                <c:pt idx="121">
                  <c:v>20852</c:v>
                </c:pt>
                <c:pt idx="122">
                  <c:v>20945</c:v>
                </c:pt>
                <c:pt idx="123">
                  <c:v>22415</c:v>
                </c:pt>
                <c:pt idx="124">
                  <c:v>23447</c:v>
                </c:pt>
                <c:pt idx="125">
                  <c:v>23625</c:v>
                </c:pt>
                <c:pt idx="126">
                  <c:v>23768</c:v>
                </c:pt>
                <c:pt idx="127">
                  <c:v>25626</c:v>
                </c:pt>
                <c:pt idx="128">
                  <c:v>26010</c:v>
                </c:pt>
                <c:pt idx="129">
                  <c:v>26060</c:v>
                </c:pt>
                <c:pt idx="130">
                  <c:v>26645</c:v>
                </c:pt>
                <c:pt idx="131">
                  <c:v>27473</c:v>
                </c:pt>
                <c:pt idx="132">
                  <c:v>27643</c:v>
                </c:pt>
                <c:pt idx="133">
                  <c:v>27721</c:v>
                </c:pt>
                <c:pt idx="134">
                  <c:v>28105</c:v>
                </c:pt>
                <c:pt idx="135">
                  <c:v>28139</c:v>
                </c:pt>
                <c:pt idx="136">
                  <c:v>28693</c:v>
                </c:pt>
                <c:pt idx="137">
                  <c:v>28887</c:v>
                </c:pt>
                <c:pt idx="138">
                  <c:v>29462</c:v>
                </c:pt>
                <c:pt idx="139">
                  <c:v>30082</c:v>
                </c:pt>
                <c:pt idx="140">
                  <c:v>30437</c:v>
                </c:pt>
                <c:pt idx="141">
                  <c:v>31683</c:v>
                </c:pt>
                <c:pt idx="142">
                  <c:v>32092</c:v>
                </c:pt>
                <c:pt idx="143">
                  <c:v>32184</c:v>
                </c:pt>
                <c:pt idx="144">
                  <c:v>32293</c:v>
                </c:pt>
                <c:pt idx="145">
                  <c:v>32749</c:v>
                </c:pt>
                <c:pt idx="146">
                  <c:v>32870</c:v>
                </c:pt>
                <c:pt idx="147">
                  <c:v>33548</c:v>
                </c:pt>
                <c:pt idx="148">
                  <c:v>33864</c:v>
                </c:pt>
                <c:pt idx="149">
                  <c:v>33912</c:v>
                </c:pt>
                <c:pt idx="150">
                  <c:v>34075</c:v>
                </c:pt>
                <c:pt idx="151">
                  <c:v>34831</c:v>
                </c:pt>
                <c:pt idx="152">
                  <c:v>36169</c:v>
                </c:pt>
                <c:pt idx="153">
                  <c:v>36711</c:v>
                </c:pt>
                <c:pt idx="154">
                  <c:v>37842</c:v>
                </c:pt>
                <c:pt idx="155">
                  <c:v>38664</c:v>
                </c:pt>
                <c:pt idx="156">
                  <c:v>39208</c:v>
                </c:pt>
                <c:pt idx="157">
                  <c:v>39440</c:v>
                </c:pt>
                <c:pt idx="158">
                  <c:v>39645</c:v>
                </c:pt>
                <c:pt idx="159">
                  <c:v>39970</c:v>
                </c:pt>
                <c:pt idx="160">
                  <c:v>41090</c:v>
                </c:pt>
                <c:pt idx="161">
                  <c:v>41129</c:v>
                </c:pt>
                <c:pt idx="162">
                  <c:v>42416</c:v>
                </c:pt>
                <c:pt idx="163">
                  <c:v>42598</c:v>
                </c:pt>
                <c:pt idx="164">
                  <c:v>42668</c:v>
                </c:pt>
                <c:pt idx="165">
                  <c:v>42731</c:v>
                </c:pt>
                <c:pt idx="166">
                  <c:v>42860</c:v>
                </c:pt>
                <c:pt idx="167">
                  <c:v>43163</c:v>
                </c:pt>
                <c:pt idx="168">
                  <c:v>43621</c:v>
                </c:pt>
                <c:pt idx="169">
                  <c:v>43821</c:v>
                </c:pt>
                <c:pt idx="170">
                  <c:v>44419</c:v>
                </c:pt>
                <c:pt idx="171">
                  <c:v>44905</c:v>
                </c:pt>
                <c:pt idx="172">
                  <c:v>45195</c:v>
                </c:pt>
                <c:pt idx="173">
                  <c:v>47006</c:v>
                </c:pt>
                <c:pt idx="174">
                  <c:v>47046</c:v>
                </c:pt>
                <c:pt idx="175">
                  <c:v>47902</c:v>
                </c:pt>
                <c:pt idx="176">
                  <c:v>48046</c:v>
                </c:pt>
                <c:pt idx="177">
                  <c:v>48340</c:v>
                </c:pt>
                <c:pt idx="178">
                  <c:v>49719</c:v>
                </c:pt>
                <c:pt idx="179">
                  <c:v>50384</c:v>
                </c:pt>
                <c:pt idx="180">
                  <c:v>50758</c:v>
                </c:pt>
                <c:pt idx="181">
                  <c:v>50824</c:v>
                </c:pt>
                <c:pt idx="182">
                  <c:v>50867</c:v>
                </c:pt>
                <c:pt idx="183">
                  <c:v>51379</c:v>
                </c:pt>
                <c:pt idx="184">
                  <c:v>51838</c:v>
                </c:pt>
                <c:pt idx="185">
                  <c:v>52217</c:v>
                </c:pt>
                <c:pt idx="186">
                  <c:v>52705</c:v>
                </c:pt>
                <c:pt idx="187">
                  <c:v>52976</c:v>
                </c:pt>
                <c:pt idx="188">
                  <c:v>52989</c:v>
                </c:pt>
                <c:pt idx="189">
                  <c:v>53391</c:v>
                </c:pt>
                <c:pt idx="190">
                  <c:v>54027</c:v>
                </c:pt>
                <c:pt idx="191">
                  <c:v>54332</c:v>
                </c:pt>
                <c:pt idx="192">
                  <c:v>55161</c:v>
                </c:pt>
                <c:pt idx="193">
                  <c:v>55445</c:v>
                </c:pt>
                <c:pt idx="194">
                  <c:v>56803</c:v>
                </c:pt>
                <c:pt idx="195">
                  <c:v>57345</c:v>
                </c:pt>
                <c:pt idx="196">
                  <c:v>57781</c:v>
                </c:pt>
                <c:pt idx="197">
                  <c:v>57806</c:v>
                </c:pt>
                <c:pt idx="198">
                  <c:v>58881</c:v>
                </c:pt>
                <c:pt idx="199">
                  <c:v>58888</c:v>
                </c:pt>
                <c:pt idx="200">
                  <c:v>58907</c:v>
                </c:pt>
                <c:pt idx="201">
                  <c:v>60104</c:v>
                </c:pt>
                <c:pt idx="202">
                  <c:v>60954</c:v>
                </c:pt>
                <c:pt idx="203">
                  <c:v>61201</c:v>
                </c:pt>
                <c:pt idx="204">
                  <c:v>61567</c:v>
                </c:pt>
                <c:pt idx="205">
                  <c:v>61696</c:v>
                </c:pt>
                <c:pt idx="206">
                  <c:v>62155</c:v>
                </c:pt>
                <c:pt idx="207">
                  <c:v>63598</c:v>
                </c:pt>
                <c:pt idx="208">
                  <c:v>64888</c:v>
                </c:pt>
                <c:pt idx="209">
                  <c:v>64901</c:v>
                </c:pt>
                <c:pt idx="210">
                  <c:v>67699</c:v>
                </c:pt>
                <c:pt idx="211">
                  <c:v>68861</c:v>
                </c:pt>
                <c:pt idx="212">
                  <c:v>69423</c:v>
                </c:pt>
                <c:pt idx="213">
                  <c:v>71276</c:v>
                </c:pt>
                <c:pt idx="214">
                  <c:v>72365</c:v>
                </c:pt>
                <c:pt idx="215">
                  <c:v>73549</c:v>
                </c:pt>
                <c:pt idx="216">
                  <c:v>74206</c:v>
                </c:pt>
                <c:pt idx="217">
                  <c:v>74672</c:v>
                </c:pt>
                <c:pt idx="218">
                  <c:v>74835</c:v>
                </c:pt>
                <c:pt idx="219">
                  <c:v>74837</c:v>
                </c:pt>
                <c:pt idx="220">
                  <c:v>75658</c:v>
                </c:pt>
                <c:pt idx="221">
                  <c:v>79889</c:v>
                </c:pt>
                <c:pt idx="222">
                  <c:v>80591</c:v>
                </c:pt>
                <c:pt idx="223">
                  <c:v>81102</c:v>
                </c:pt>
                <c:pt idx="224">
                  <c:v>87555</c:v>
                </c:pt>
                <c:pt idx="225">
                  <c:v>88387</c:v>
                </c:pt>
                <c:pt idx="226">
                  <c:v>91585</c:v>
                </c:pt>
                <c:pt idx="227">
                  <c:v>92093</c:v>
                </c:pt>
                <c:pt idx="228">
                  <c:v>93749</c:v>
                </c:pt>
                <c:pt idx="229">
                  <c:v>94399</c:v>
                </c:pt>
                <c:pt idx="230">
                  <c:v>94440</c:v>
                </c:pt>
                <c:pt idx="231">
                  <c:v>98787</c:v>
                </c:pt>
                <c:pt idx="232">
                  <c:v>106797</c:v>
                </c:pt>
                <c:pt idx="233">
                  <c:v>113138</c:v>
                </c:pt>
                <c:pt idx="234">
                  <c:v>120034</c:v>
                </c:pt>
                <c:pt idx="235">
                  <c:v>121782</c:v>
                </c:pt>
                <c:pt idx="236">
                  <c:v>125011</c:v>
                </c:pt>
                <c:pt idx="237">
                  <c:v>130504</c:v>
                </c:pt>
                <c:pt idx="238">
                  <c:v>134159</c:v>
                </c:pt>
                <c:pt idx="239">
                  <c:v>140111</c:v>
                </c:pt>
                <c:pt idx="240">
                  <c:v>141011</c:v>
                </c:pt>
                <c:pt idx="241">
                  <c:v>142170</c:v>
                </c:pt>
                <c:pt idx="242">
                  <c:v>143801</c:v>
                </c:pt>
                <c:pt idx="243">
                  <c:v>147349</c:v>
                </c:pt>
                <c:pt idx="244">
                  <c:v>177848</c:v>
                </c:pt>
                <c:pt idx="245">
                  <c:v>183967</c:v>
                </c:pt>
                <c:pt idx="246">
                  <c:v>184816</c:v>
                </c:pt>
                <c:pt idx="247">
                  <c:v>185008</c:v>
                </c:pt>
                <c:pt idx="248">
                  <c:v>190483</c:v>
                </c:pt>
                <c:pt idx="249">
                  <c:v>230487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2343-457D-881B-556A54D0E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038064"/>
        <c:axId val="1931639056"/>
      </c:lineChart>
      <c:catAx>
        <c:axId val="1824038064"/>
        <c:scaling>
          <c:orientation val="minMax"/>
        </c:scaling>
        <c:delete val="1"/>
        <c:axPos val="b"/>
        <c:majorTickMark val="none"/>
        <c:minorTickMark val="none"/>
        <c:tickLblPos val="nextTo"/>
        <c:crossAx val="1931639056"/>
        <c:crosses val="autoZero"/>
        <c:auto val="1"/>
        <c:lblAlgn val="ctr"/>
        <c:lblOffset val="100"/>
        <c:noMultiLvlLbl val="0"/>
      </c:catAx>
      <c:valAx>
        <c:axId val="19316390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403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4x4 With Symmetry Time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r>
              <a:rPr lang="en-GB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4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4x4'!$B$2:$EO$2</c:f>
              <c:numCache>
                <c:formatCode>General</c:formatCode>
                <c:ptCount val="144"/>
                <c:pt idx="0">
                  <c:v>4.6639999999999997</c:v>
                </c:pt>
                <c:pt idx="1">
                  <c:v>19.733000000000001</c:v>
                </c:pt>
                <c:pt idx="2">
                  <c:v>21.414000000000001</c:v>
                </c:pt>
                <c:pt idx="3">
                  <c:v>57.567</c:v>
                </c:pt>
                <c:pt idx="4">
                  <c:v>59.546999999999997</c:v>
                </c:pt>
                <c:pt idx="5">
                  <c:v>89.602000000000004</c:v>
                </c:pt>
                <c:pt idx="6">
                  <c:v>367.66199999999998</c:v>
                </c:pt>
                <c:pt idx="7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F-42C9-BFCE-48615A29F615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6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4x4'!$B$3:$EO$3</c:f>
              <c:numCache>
                <c:formatCode>General</c:formatCode>
                <c:ptCount val="144"/>
                <c:pt idx="0">
                  <c:v>4.6609999999999996</c:v>
                </c:pt>
                <c:pt idx="1">
                  <c:v>7.7709999999999999</c:v>
                </c:pt>
                <c:pt idx="2">
                  <c:v>17.172999999999998</c:v>
                </c:pt>
                <c:pt idx="3">
                  <c:v>19.733000000000001</c:v>
                </c:pt>
                <c:pt idx="4">
                  <c:v>21.414000000000001</c:v>
                </c:pt>
                <c:pt idx="5">
                  <c:v>57.567</c:v>
                </c:pt>
                <c:pt idx="6">
                  <c:v>59.368000000000002</c:v>
                </c:pt>
                <c:pt idx="7">
                  <c:v>59.546999999999997</c:v>
                </c:pt>
                <c:pt idx="8">
                  <c:v>89.602000000000004</c:v>
                </c:pt>
                <c:pt idx="9">
                  <c:v>367.66199999999998</c:v>
                </c:pt>
                <c:pt idx="10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F-42C9-BFCE-48615A29F615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4x4'!$B$4:$EO$4</c:f>
              <c:numCache>
                <c:formatCode>General</c:formatCode>
                <c:ptCount val="144"/>
                <c:pt idx="0">
                  <c:v>4.6539999999999999</c:v>
                </c:pt>
                <c:pt idx="1">
                  <c:v>7.7709999999999999</c:v>
                </c:pt>
                <c:pt idx="2">
                  <c:v>14.932</c:v>
                </c:pt>
                <c:pt idx="3">
                  <c:v>17.106999999999999</c:v>
                </c:pt>
                <c:pt idx="4">
                  <c:v>19.733000000000001</c:v>
                </c:pt>
                <c:pt idx="5">
                  <c:v>20.373999999999999</c:v>
                </c:pt>
                <c:pt idx="6">
                  <c:v>21.411999999999999</c:v>
                </c:pt>
                <c:pt idx="7">
                  <c:v>26.712</c:v>
                </c:pt>
                <c:pt idx="8">
                  <c:v>30.341000000000001</c:v>
                </c:pt>
                <c:pt idx="9">
                  <c:v>34.375</c:v>
                </c:pt>
                <c:pt idx="10">
                  <c:v>57.526000000000003</c:v>
                </c:pt>
                <c:pt idx="11">
                  <c:v>57.665999999999997</c:v>
                </c:pt>
                <c:pt idx="12">
                  <c:v>59.051000000000002</c:v>
                </c:pt>
                <c:pt idx="13">
                  <c:v>59.368000000000002</c:v>
                </c:pt>
                <c:pt idx="14">
                  <c:v>89.53</c:v>
                </c:pt>
                <c:pt idx="15">
                  <c:v>367.66199999999998</c:v>
                </c:pt>
                <c:pt idx="16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F-42C9-BFCE-48615A29F615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shade val="9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4x4'!$B$5:$EO$5</c:f>
              <c:numCache>
                <c:formatCode>General</c:formatCode>
                <c:ptCount val="144"/>
                <c:pt idx="0">
                  <c:v>4.6529999999999996</c:v>
                </c:pt>
                <c:pt idx="1">
                  <c:v>7.4950000000000001</c:v>
                </c:pt>
                <c:pt idx="2">
                  <c:v>7.7539999999999996</c:v>
                </c:pt>
                <c:pt idx="3">
                  <c:v>7.8630000000000004</c:v>
                </c:pt>
                <c:pt idx="4">
                  <c:v>8.0359999999999996</c:v>
                </c:pt>
                <c:pt idx="5">
                  <c:v>10.781000000000001</c:v>
                </c:pt>
                <c:pt idx="6">
                  <c:v>14.157999999999999</c:v>
                </c:pt>
                <c:pt idx="7">
                  <c:v>14.191000000000001</c:v>
                </c:pt>
                <c:pt idx="8">
                  <c:v>17.029</c:v>
                </c:pt>
                <c:pt idx="9">
                  <c:v>17.12</c:v>
                </c:pt>
                <c:pt idx="10">
                  <c:v>19.077999999999999</c:v>
                </c:pt>
                <c:pt idx="11">
                  <c:v>19.628</c:v>
                </c:pt>
                <c:pt idx="12">
                  <c:v>21.332000000000001</c:v>
                </c:pt>
                <c:pt idx="13">
                  <c:v>22.367000000000001</c:v>
                </c:pt>
                <c:pt idx="14">
                  <c:v>23.597999999999999</c:v>
                </c:pt>
                <c:pt idx="15">
                  <c:v>26.689</c:v>
                </c:pt>
                <c:pt idx="16">
                  <c:v>27.808</c:v>
                </c:pt>
                <c:pt idx="17">
                  <c:v>30.241</c:v>
                </c:pt>
                <c:pt idx="18">
                  <c:v>32.162999999999997</c:v>
                </c:pt>
                <c:pt idx="19">
                  <c:v>34.161999999999999</c:v>
                </c:pt>
                <c:pt idx="20">
                  <c:v>34.182000000000002</c:v>
                </c:pt>
                <c:pt idx="21">
                  <c:v>34.609000000000002</c:v>
                </c:pt>
                <c:pt idx="22">
                  <c:v>35.198999999999998</c:v>
                </c:pt>
                <c:pt idx="23">
                  <c:v>38.639000000000003</c:v>
                </c:pt>
                <c:pt idx="24">
                  <c:v>45.366</c:v>
                </c:pt>
                <c:pt idx="25">
                  <c:v>51.823999999999998</c:v>
                </c:pt>
                <c:pt idx="26">
                  <c:v>57.502000000000002</c:v>
                </c:pt>
                <c:pt idx="27">
                  <c:v>57.526000000000003</c:v>
                </c:pt>
                <c:pt idx="28">
                  <c:v>59.048999999999999</c:v>
                </c:pt>
                <c:pt idx="29">
                  <c:v>68.156000000000006</c:v>
                </c:pt>
                <c:pt idx="30">
                  <c:v>83.015000000000001</c:v>
                </c:pt>
                <c:pt idx="31">
                  <c:v>89.322000000000003</c:v>
                </c:pt>
                <c:pt idx="32">
                  <c:v>93.644000000000005</c:v>
                </c:pt>
                <c:pt idx="33">
                  <c:v>107.068</c:v>
                </c:pt>
                <c:pt idx="34">
                  <c:v>125.846</c:v>
                </c:pt>
                <c:pt idx="35">
                  <c:v>142.05799999999999</c:v>
                </c:pt>
                <c:pt idx="36">
                  <c:v>175.16800000000001</c:v>
                </c:pt>
                <c:pt idx="37">
                  <c:v>213.803</c:v>
                </c:pt>
                <c:pt idx="38">
                  <c:v>447.65300000000002</c:v>
                </c:pt>
                <c:pt idx="39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F-42C9-BFCE-48615A29F615}"/>
            </c:ext>
          </c:extLst>
        </c:ser>
        <c:ser>
          <c:idx val="4"/>
          <c:order val="4"/>
          <c:spPr>
            <a:ln w="28575" cap="rnd">
              <a:solidFill>
                <a:schemeClr val="accent4">
                  <a:tint val="9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4x4'!$B$6:$EO$6</c:f>
              <c:numCache>
                <c:formatCode>General</c:formatCode>
                <c:ptCount val="144"/>
                <c:pt idx="0">
                  <c:v>3.661</c:v>
                </c:pt>
                <c:pt idx="1">
                  <c:v>4.3819999999999997</c:v>
                </c:pt>
                <c:pt idx="2">
                  <c:v>4.609</c:v>
                </c:pt>
                <c:pt idx="3">
                  <c:v>4.6219999999999999</c:v>
                </c:pt>
                <c:pt idx="4">
                  <c:v>4.7610000000000001</c:v>
                </c:pt>
                <c:pt idx="5">
                  <c:v>4.9000000000000004</c:v>
                </c:pt>
                <c:pt idx="6">
                  <c:v>5.3140000000000001</c:v>
                </c:pt>
                <c:pt idx="7">
                  <c:v>5.8410000000000002</c:v>
                </c:pt>
                <c:pt idx="8">
                  <c:v>6.35</c:v>
                </c:pt>
                <c:pt idx="9">
                  <c:v>6.4139999999999997</c:v>
                </c:pt>
                <c:pt idx="10">
                  <c:v>7.4379999999999997</c:v>
                </c:pt>
                <c:pt idx="11">
                  <c:v>7.7160000000000002</c:v>
                </c:pt>
                <c:pt idx="12">
                  <c:v>7.766</c:v>
                </c:pt>
                <c:pt idx="13">
                  <c:v>8.3219999999999992</c:v>
                </c:pt>
                <c:pt idx="14">
                  <c:v>8.5830000000000002</c:v>
                </c:pt>
                <c:pt idx="15">
                  <c:v>8.7089999999999996</c:v>
                </c:pt>
                <c:pt idx="16">
                  <c:v>9.15</c:v>
                </c:pt>
                <c:pt idx="17">
                  <c:v>9.2119999999999997</c:v>
                </c:pt>
                <c:pt idx="18">
                  <c:v>9.3529999999999998</c:v>
                </c:pt>
                <c:pt idx="19">
                  <c:v>9.4649999999999999</c:v>
                </c:pt>
                <c:pt idx="20">
                  <c:v>10.164</c:v>
                </c:pt>
                <c:pt idx="21">
                  <c:v>11.787000000000001</c:v>
                </c:pt>
                <c:pt idx="22">
                  <c:v>12.036</c:v>
                </c:pt>
                <c:pt idx="23">
                  <c:v>12.102</c:v>
                </c:pt>
                <c:pt idx="24">
                  <c:v>12.185</c:v>
                </c:pt>
                <c:pt idx="25">
                  <c:v>12.241</c:v>
                </c:pt>
                <c:pt idx="26">
                  <c:v>13.39</c:v>
                </c:pt>
                <c:pt idx="27">
                  <c:v>13.526</c:v>
                </c:pt>
                <c:pt idx="28">
                  <c:v>13.746</c:v>
                </c:pt>
                <c:pt idx="29">
                  <c:v>13.929</c:v>
                </c:pt>
                <c:pt idx="30">
                  <c:v>13.962999999999999</c:v>
                </c:pt>
                <c:pt idx="31">
                  <c:v>14.11</c:v>
                </c:pt>
                <c:pt idx="32">
                  <c:v>14.163</c:v>
                </c:pt>
                <c:pt idx="33">
                  <c:v>14.71</c:v>
                </c:pt>
                <c:pt idx="34">
                  <c:v>15.798999999999999</c:v>
                </c:pt>
                <c:pt idx="35">
                  <c:v>16.027999999999999</c:v>
                </c:pt>
                <c:pt idx="36">
                  <c:v>16.173999999999999</c:v>
                </c:pt>
                <c:pt idx="37">
                  <c:v>16.614000000000001</c:v>
                </c:pt>
                <c:pt idx="38">
                  <c:v>16.643000000000001</c:v>
                </c:pt>
                <c:pt idx="39">
                  <c:v>16.771999999999998</c:v>
                </c:pt>
                <c:pt idx="40">
                  <c:v>16.800999999999998</c:v>
                </c:pt>
                <c:pt idx="41">
                  <c:v>16.864999999999998</c:v>
                </c:pt>
                <c:pt idx="42">
                  <c:v>16.920000000000002</c:v>
                </c:pt>
                <c:pt idx="43">
                  <c:v>16.972000000000001</c:v>
                </c:pt>
                <c:pt idx="44">
                  <c:v>17.210999999999999</c:v>
                </c:pt>
                <c:pt idx="45">
                  <c:v>17.234000000000002</c:v>
                </c:pt>
                <c:pt idx="46">
                  <c:v>18.358000000000001</c:v>
                </c:pt>
                <c:pt idx="47">
                  <c:v>18.431999999999999</c:v>
                </c:pt>
                <c:pt idx="48">
                  <c:v>19.067</c:v>
                </c:pt>
                <c:pt idx="49">
                  <c:v>20.190000000000001</c:v>
                </c:pt>
                <c:pt idx="50">
                  <c:v>20.399000000000001</c:v>
                </c:pt>
                <c:pt idx="51">
                  <c:v>20.437999999999999</c:v>
                </c:pt>
                <c:pt idx="52">
                  <c:v>20.673999999999999</c:v>
                </c:pt>
                <c:pt idx="53">
                  <c:v>20.734000000000002</c:v>
                </c:pt>
                <c:pt idx="54">
                  <c:v>21.225000000000001</c:v>
                </c:pt>
                <c:pt idx="55">
                  <c:v>21.285</c:v>
                </c:pt>
                <c:pt idx="56">
                  <c:v>22.425999999999998</c:v>
                </c:pt>
                <c:pt idx="57">
                  <c:v>23.222999999999999</c:v>
                </c:pt>
                <c:pt idx="58">
                  <c:v>23.3</c:v>
                </c:pt>
                <c:pt idx="59">
                  <c:v>23.315000000000001</c:v>
                </c:pt>
                <c:pt idx="60">
                  <c:v>24.718</c:v>
                </c:pt>
                <c:pt idx="61">
                  <c:v>24.777000000000001</c:v>
                </c:pt>
                <c:pt idx="62">
                  <c:v>26.181999999999999</c:v>
                </c:pt>
                <c:pt idx="63">
                  <c:v>26.527000000000001</c:v>
                </c:pt>
                <c:pt idx="64">
                  <c:v>26.684999999999999</c:v>
                </c:pt>
                <c:pt idx="65">
                  <c:v>27.670999999999999</c:v>
                </c:pt>
                <c:pt idx="66">
                  <c:v>27.928000000000001</c:v>
                </c:pt>
                <c:pt idx="67">
                  <c:v>28.030999999999999</c:v>
                </c:pt>
                <c:pt idx="68">
                  <c:v>28.873999999999999</c:v>
                </c:pt>
                <c:pt idx="69">
                  <c:v>29.581</c:v>
                </c:pt>
                <c:pt idx="70">
                  <c:v>29.59</c:v>
                </c:pt>
                <c:pt idx="71">
                  <c:v>29.693999999999999</c:v>
                </c:pt>
                <c:pt idx="72">
                  <c:v>29.754000000000001</c:v>
                </c:pt>
                <c:pt idx="73">
                  <c:v>29.875</c:v>
                </c:pt>
                <c:pt idx="74">
                  <c:v>30.372</c:v>
                </c:pt>
                <c:pt idx="75">
                  <c:v>30.670999999999999</c:v>
                </c:pt>
                <c:pt idx="76">
                  <c:v>31.088000000000001</c:v>
                </c:pt>
                <c:pt idx="77">
                  <c:v>31.684000000000001</c:v>
                </c:pt>
                <c:pt idx="78">
                  <c:v>34.194000000000003</c:v>
                </c:pt>
                <c:pt idx="79">
                  <c:v>36.421999999999997</c:v>
                </c:pt>
                <c:pt idx="80">
                  <c:v>36.612000000000002</c:v>
                </c:pt>
                <c:pt idx="81">
                  <c:v>38.423999999999999</c:v>
                </c:pt>
                <c:pt idx="82">
                  <c:v>38.694000000000003</c:v>
                </c:pt>
                <c:pt idx="83">
                  <c:v>39.664000000000001</c:v>
                </c:pt>
                <c:pt idx="84">
                  <c:v>39.866999999999997</c:v>
                </c:pt>
                <c:pt idx="85">
                  <c:v>40.619999999999997</c:v>
                </c:pt>
                <c:pt idx="86">
                  <c:v>41.234999999999999</c:v>
                </c:pt>
                <c:pt idx="87">
                  <c:v>43.838000000000001</c:v>
                </c:pt>
                <c:pt idx="88">
                  <c:v>44.08</c:v>
                </c:pt>
                <c:pt idx="89">
                  <c:v>45.23</c:v>
                </c:pt>
                <c:pt idx="90">
                  <c:v>45.573</c:v>
                </c:pt>
                <c:pt idx="91">
                  <c:v>46.037999999999997</c:v>
                </c:pt>
                <c:pt idx="92">
                  <c:v>46.701999999999998</c:v>
                </c:pt>
                <c:pt idx="93">
                  <c:v>47.957000000000001</c:v>
                </c:pt>
                <c:pt idx="94">
                  <c:v>51.639000000000003</c:v>
                </c:pt>
                <c:pt idx="95">
                  <c:v>52.917999999999999</c:v>
                </c:pt>
                <c:pt idx="96">
                  <c:v>54.2</c:v>
                </c:pt>
                <c:pt idx="97">
                  <c:v>57.481999999999999</c:v>
                </c:pt>
                <c:pt idx="98">
                  <c:v>58.734000000000002</c:v>
                </c:pt>
                <c:pt idx="99">
                  <c:v>58.826999999999998</c:v>
                </c:pt>
                <c:pt idx="100">
                  <c:v>59.081000000000003</c:v>
                </c:pt>
                <c:pt idx="101">
                  <c:v>62.512999999999998</c:v>
                </c:pt>
                <c:pt idx="102">
                  <c:v>62.933999999999997</c:v>
                </c:pt>
                <c:pt idx="103">
                  <c:v>69.751000000000005</c:v>
                </c:pt>
                <c:pt idx="104">
                  <c:v>73.494</c:v>
                </c:pt>
                <c:pt idx="105">
                  <c:v>74.067999999999998</c:v>
                </c:pt>
                <c:pt idx="106">
                  <c:v>74.739000000000004</c:v>
                </c:pt>
                <c:pt idx="107">
                  <c:v>75.635999999999996</c:v>
                </c:pt>
                <c:pt idx="108">
                  <c:v>76.956999999999994</c:v>
                </c:pt>
                <c:pt idx="109">
                  <c:v>81.646000000000001</c:v>
                </c:pt>
                <c:pt idx="110">
                  <c:v>83.497</c:v>
                </c:pt>
                <c:pt idx="111">
                  <c:v>84.963999999999999</c:v>
                </c:pt>
                <c:pt idx="112">
                  <c:v>86.563000000000002</c:v>
                </c:pt>
                <c:pt idx="113">
                  <c:v>102.89700000000001</c:v>
                </c:pt>
                <c:pt idx="114">
                  <c:v>105.997</c:v>
                </c:pt>
                <c:pt idx="115">
                  <c:v>107.14</c:v>
                </c:pt>
                <c:pt idx="116">
                  <c:v>112.11</c:v>
                </c:pt>
                <c:pt idx="117">
                  <c:v>115.123</c:v>
                </c:pt>
                <c:pt idx="118">
                  <c:v>118.794</c:v>
                </c:pt>
                <c:pt idx="119">
                  <c:v>121.991</c:v>
                </c:pt>
                <c:pt idx="120">
                  <c:v>147.661</c:v>
                </c:pt>
                <c:pt idx="121">
                  <c:v>148.07</c:v>
                </c:pt>
                <c:pt idx="122">
                  <c:v>150.22</c:v>
                </c:pt>
                <c:pt idx="123">
                  <c:v>186.76599999999999</c:v>
                </c:pt>
                <c:pt idx="124">
                  <c:v>457.52199999999999</c:v>
                </c:pt>
                <c:pt idx="125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3F-42C9-BFCE-48615A29F615}"/>
            </c:ext>
          </c:extLst>
        </c:ser>
        <c:ser>
          <c:idx val="5"/>
          <c:order val="5"/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4x4'!$B$7:$EO$7</c:f>
              <c:numCache>
                <c:formatCode>General</c:formatCode>
                <c:ptCount val="144"/>
                <c:pt idx="0">
                  <c:v>3.3490000000000002</c:v>
                </c:pt>
                <c:pt idx="1">
                  <c:v>3.46</c:v>
                </c:pt>
                <c:pt idx="2">
                  <c:v>3.5459999999999998</c:v>
                </c:pt>
                <c:pt idx="3">
                  <c:v>3.5630000000000002</c:v>
                </c:pt>
                <c:pt idx="4">
                  <c:v>3.6030000000000002</c:v>
                </c:pt>
                <c:pt idx="5">
                  <c:v>3.99</c:v>
                </c:pt>
                <c:pt idx="6">
                  <c:v>4.4059999999999997</c:v>
                </c:pt>
                <c:pt idx="7">
                  <c:v>4.6790000000000003</c:v>
                </c:pt>
                <c:pt idx="8">
                  <c:v>4.7370000000000001</c:v>
                </c:pt>
                <c:pt idx="9">
                  <c:v>4.7549999999999999</c:v>
                </c:pt>
                <c:pt idx="10">
                  <c:v>4.8959999999999999</c:v>
                </c:pt>
                <c:pt idx="11">
                  <c:v>4.9400000000000004</c:v>
                </c:pt>
                <c:pt idx="12">
                  <c:v>5.0430000000000001</c:v>
                </c:pt>
                <c:pt idx="13">
                  <c:v>5.8630000000000004</c:v>
                </c:pt>
                <c:pt idx="14">
                  <c:v>6.2110000000000003</c:v>
                </c:pt>
                <c:pt idx="15">
                  <c:v>6.2889999999999997</c:v>
                </c:pt>
                <c:pt idx="16">
                  <c:v>6.3250000000000002</c:v>
                </c:pt>
                <c:pt idx="17">
                  <c:v>6.5170000000000003</c:v>
                </c:pt>
                <c:pt idx="18">
                  <c:v>6.6760000000000002</c:v>
                </c:pt>
                <c:pt idx="19">
                  <c:v>6.68</c:v>
                </c:pt>
                <c:pt idx="20">
                  <c:v>6.7729999999999997</c:v>
                </c:pt>
                <c:pt idx="21">
                  <c:v>6.9850000000000003</c:v>
                </c:pt>
                <c:pt idx="22">
                  <c:v>7.09</c:v>
                </c:pt>
                <c:pt idx="23">
                  <c:v>7.1029999999999998</c:v>
                </c:pt>
                <c:pt idx="24">
                  <c:v>7.2460000000000004</c:v>
                </c:pt>
                <c:pt idx="25">
                  <c:v>7.2839999999999998</c:v>
                </c:pt>
                <c:pt idx="26">
                  <c:v>7.3479999999999999</c:v>
                </c:pt>
                <c:pt idx="27">
                  <c:v>7.556</c:v>
                </c:pt>
                <c:pt idx="28">
                  <c:v>7.9640000000000004</c:v>
                </c:pt>
                <c:pt idx="29">
                  <c:v>8.1709999999999994</c:v>
                </c:pt>
                <c:pt idx="30">
                  <c:v>8.3379999999999992</c:v>
                </c:pt>
                <c:pt idx="31">
                  <c:v>8.7110000000000003</c:v>
                </c:pt>
                <c:pt idx="32">
                  <c:v>8.8309999999999995</c:v>
                </c:pt>
                <c:pt idx="33">
                  <c:v>8.94</c:v>
                </c:pt>
                <c:pt idx="34">
                  <c:v>9.2240000000000002</c:v>
                </c:pt>
                <c:pt idx="35">
                  <c:v>9.5869999999999997</c:v>
                </c:pt>
                <c:pt idx="36">
                  <c:v>9.7449999999999992</c:v>
                </c:pt>
                <c:pt idx="37">
                  <c:v>9.8569999999999993</c:v>
                </c:pt>
                <c:pt idx="38">
                  <c:v>10.057</c:v>
                </c:pt>
                <c:pt idx="39">
                  <c:v>10.096</c:v>
                </c:pt>
                <c:pt idx="40">
                  <c:v>10.106</c:v>
                </c:pt>
                <c:pt idx="41">
                  <c:v>10.156000000000001</c:v>
                </c:pt>
                <c:pt idx="42">
                  <c:v>10.231</c:v>
                </c:pt>
                <c:pt idx="43">
                  <c:v>10.253</c:v>
                </c:pt>
                <c:pt idx="44">
                  <c:v>10.316000000000001</c:v>
                </c:pt>
                <c:pt idx="45">
                  <c:v>10.427</c:v>
                </c:pt>
                <c:pt idx="46">
                  <c:v>10.504</c:v>
                </c:pt>
                <c:pt idx="47">
                  <c:v>10.634</c:v>
                </c:pt>
                <c:pt idx="48">
                  <c:v>10.702</c:v>
                </c:pt>
                <c:pt idx="49">
                  <c:v>10.718999999999999</c:v>
                </c:pt>
                <c:pt idx="50">
                  <c:v>10.773</c:v>
                </c:pt>
                <c:pt idx="51">
                  <c:v>11.323</c:v>
                </c:pt>
                <c:pt idx="52">
                  <c:v>11.465999999999999</c:v>
                </c:pt>
                <c:pt idx="53">
                  <c:v>11.615</c:v>
                </c:pt>
                <c:pt idx="54">
                  <c:v>11.7</c:v>
                </c:pt>
                <c:pt idx="55">
                  <c:v>11.837</c:v>
                </c:pt>
                <c:pt idx="56">
                  <c:v>12.513999999999999</c:v>
                </c:pt>
                <c:pt idx="57">
                  <c:v>12.896000000000001</c:v>
                </c:pt>
                <c:pt idx="58">
                  <c:v>12.977</c:v>
                </c:pt>
                <c:pt idx="59">
                  <c:v>13.002000000000001</c:v>
                </c:pt>
                <c:pt idx="60">
                  <c:v>13.138999999999999</c:v>
                </c:pt>
                <c:pt idx="61">
                  <c:v>13.295999999999999</c:v>
                </c:pt>
                <c:pt idx="62">
                  <c:v>13.345000000000001</c:v>
                </c:pt>
                <c:pt idx="63">
                  <c:v>13.353</c:v>
                </c:pt>
                <c:pt idx="64">
                  <c:v>13.504</c:v>
                </c:pt>
                <c:pt idx="65">
                  <c:v>13.651</c:v>
                </c:pt>
                <c:pt idx="66">
                  <c:v>13.792999999999999</c:v>
                </c:pt>
                <c:pt idx="67">
                  <c:v>14.221</c:v>
                </c:pt>
                <c:pt idx="68">
                  <c:v>14.589</c:v>
                </c:pt>
                <c:pt idx="69">
                  <c:v>14.621</c:v>
                </c:pt>
                <c:pt idx="70">
                  <c:v>14.907999999999999</c:v>
                </c:pt>
                <c:pt idx="71">
                  <c:v>14.977</c:v>
                </c:pt>
                <c:pt idx="72">
                  <c:v>15.021000000000001</c:v>
                </c:pt>
                <c:pt idx="73">
                  <c:v>15.276</c:v>
                </c:pt>
                <c:pt idx="74">
                  <c:v>15.670999999999999</c:v>
                </c:pt>
                <c:pt idx="75">
                  <c:v>15.798999999999999</c:v>
                </c:pt>
                <c:pt idx="76">
                  <c:v>16.125</c:v>
                </c:pt>
                <c:pt idx="77">
                  <c:v>16.204999999999998</c:v>
                </c:pt>
                <c:pt idx="78">
                  <c:v>16.329999999999998</c:v>
                </c:pt>
                <c:pt idx="79">
                  <c:v>16.486999999999998</c:v>
                </c:pt>
                <c:pt idx="80">
                  <c:v>16.594999999999999</c:v>
                </c:pt>
                <c:pt idx="81">
                  <c:v>17.606999999999999</c:v>
                </c:pt>
                <c:pt idx="82">
                  <c:v>17.901</c:v>
                </c:pt>
                <c:pt idx="83">
                  <c:v>18.414000000000001</c:v>
                </c:pt>
                <c:pt idx="84">
                  <c:v>18.440999999999999</c:v>
                </c:pt>
                <c:pt idx="85">
                  <c:v>18.600999999999999</c:v>
                </c:pt>
                <c:pt idx="86">
                  <c:v>18.748999999999999</c:v>
                </c:pt>
                <c:pt idx="87">
                  <c:v>18.763999999999999</c:v>
                </c:pt>
                <c:pt idx="88">
                  <c:v>18.989999999999998</c:v>
                </c:pt>
                <c:pt idx="89">
                  <c:v>19.157</c:v>
                </c:pt>
                <c:pt idx="90">
                  <c:v>19.233000000000001</c:v>
                </c:pt>
                <c:pt idx="91">
                  <c:v>19.542000000000002</c:v>
                </c:pt>
                <c:pt idx="92">
                  <c:v>19.765999999999998</c:v>
                </c:pt>
                <c:pt idx="93">
                  <c:v>19.905999999999999</c:v>
                </c:pt>
                <c:pt idx="94">
                  <c:v>22.523</c:v>
                </c:pt>
                <c:pt idx="95">
                  <c:v>23.548999999999999</c:v>
                </c:pt>
                <c:pt idx="96">
                  <c:v>23.661999999999999</c:v>
                </c:pt>
                <c:pt idx="97">
                  <c:v>24.19</c:v>
                </c:pt>
                <c:pt idx="98">
                  <c:v>24.326000000000001</c:v>
                </c:pt>
                <c:pt idx="99">
                  <c:v>24.998000000000001</c:v>
                </c:pt>
                <c:pt idx="100">
                  <c:v>25.459</c:v>
                </c:pt>
                <c:pt idx="101">
                  <c:v>25.603000000000002</c:v>
                </c:pt>
                <c:pt idx="102">
                  <c:v>25.718</c:v>
                </c:pt>
                <c:pt idx="103">
                  <c:v>26.716000000000001</c:v>
                </c:pt>
                <c:pt idx="104">
                  <c:v>27.375</c:v>
                </c:pt>
                <c:pt idx="105">
                  <c:v>27.760999999999999</c:v>
                </c:pt>
                <c:pt idx="106">
                  <c:v>30.716999999999999</c:v>
                </c:pt>
                <c:pt idx="107">
                  <c:v>31.652999999999999</c:v>
                </c:pt>
                <c:pt idx="108">
                  <c:v>32.146999999999998</c:v>
                </c:pt>
                <c:pt idx="109">
                  <c:v>33.78</c:v>
                </c:pt>
                <c:pt idx="110">
                  <c:v>34.679000000000002</c:v>
                </c:pt>
                <c:pt idx="111">
                  <c:v>35.225000000000001</c:v>
                </c:pt>
                <c:pt idx="112">
                  <c:v>35.26</c:v>
                </c:pt>
                <c:pt idx="113">
                  <c:v>35.667000000000002</c:v>
                </c:pt>
                <c:pt idx="114">
                  <c:v>35.86</c:v>
                </c:pt>
                <c:pt idx="115">
                  <c:v>36.317999999999998</c:v>
                </c:pt>
                <c:pt idx="116">
                  <c:v>36.384999999999998</c:v>
                </c:pt>
                <c:pt idx="117">
                  <c:v>37.177999999999997</c:v>
                </c:pt>
                <c:pt idx="118">
                  <c:v>39.783999999999999</c:v>
                </c:pt>
                <c:pt idx="119">
                  <c:v>41.183999999999997</c:v>
                </c:pt>
                <c:pt idx="120">
                  <c:v>42.244999999999997</c:v>
                </c:pt>
                <c:pt idx="121">
                  <c:v>43.341999999999999</c:v>
                </c:pt>
                <c:pt idx="122">
                  <c:v>44.512</c:v>
                </c:pt>
                <c:pt idx="123">
                  <c:v>49.423000000000002</c:v>
                </c:pt>
                <c:pt idx="124">
                  <c:v>50.363</c:v>
                </c:pt>
                <c:pt idx="125">
                  <c:v>50.674999999999997</c:v>
                </c:pt>
                <c:pt idx="126">
                  <c:v>52.808999999999997</c:v>
                </c:pt>
                <c:pt idx="127">
                  <c:v>57.213000000000001</c:v>
                </c:pt>
                <c:pt idx="128">
                  <c:v>58.003999999999998</c:v>
                </c:pt>
                <c:pt idx="129">
                  <c:v>66.778000000000006</c:v>
                </c:pt>
                <c:pt idx="130">
                  <c:v>69.534000000000006</c:v>
                </c:pt>
                <c:pt idx="131">
                  <c:v>71.59</c:v>
                </c:pt>
                <c:pt idx="132">
                  <c:v>93.316999999999993</c:v>
                </c:pt>
                <c:pt idx="133">
                  <c:v>105.20699999999999</c:v>
                </c:pt>
                <c:pt idx="134">
                  <c:v>106.09699999999999</c:v>
                </c:pt>
                <c:pt idx="135">
                  <c:v>106.199</c:v>
                </c:pt>
                <c:pt idx="136">
                  <c:v>108.459</c:v>
                </c:pt>
                <c:pt idx="137">
                  <c:v>120.83</c:v>
                </c:pt>
                <c:pt idx="138">
                  <c:v>167.93700000000001</c:v>
                </c:pt>
                <c:pt idx="139">
                  <c:v>264.8</c:v>
                </c:pt>
                <c:pt idx="140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F-42C9-BFCE-48615A29F615}"/>
            </c:ext>
          </c:extLst>
        </c:ser>
        <c:ser>
          <c:idx val="6"/>
          <c:order val="6"/>
          <c:spPr>
            <a:ln w="28575" cap="rnd">
              <a:solidFill>
                <a:schemeClr val="accent4">
                  <a:tint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4x4'!$B$8:$EO$8</c:f>
              <c:numCache>
                <c:formatCode>General</c:formatCode>
                <c:ptCount val="144"/>
                <c:pt idx="0">
                  <c:v>1.1910000000000001</c:v>
                </c:pt>
                <c:pt idx="1">
                  <c:v>1.3939999999999999</c:v>
                </c:pt>
                <c:pt idx="2">
                  <c:v>1.4490000000000001</c:v>
                </c:pt>
                <c:pt idx="3">
                  <c:v>1.512</c:v>
                </c:pt>
                <c:pt idx="4">
                  <c:v>2.02</c:v>
                </c:pt>
                <c:pt idx="5">
                  <c:v>2.1339999999999999</c:v>
                </c:pt>
                <c:pt idx="6">
                  <c:v>2.157</c:v>
                </c:pt>
                <c:pt idx="7">
                  <c:v>2.2170000000000001</c:v>
                </c:pt>
                <c:pt idx="8">
                  <c:v>2.2999999999999998</c:v>
                </c:pt>
                <c:pt idx="9">
                  <c:v>2.42</c:v>
                </c:pt>
                <c:pt idx="10">
                  <c:v>2.4529999999999998</c:v>
                </c:pt>
                <c:pt idx="11">
                  <c:v>2.464</c:v>
                </c:pt>
                <c:pt idx="12">
                  <c:v>2.4649999999999999</c:v>
                </c:pt>
                <c:pt idx="13">
                  <c:v>2.58</c:v>
                </c:pt>
                <c:pt idx="14">
                  <c:v>2.589</c:v>
                </c:pt>
                <c:pt idx="15">
                  <c:v>2.5939999999999999</c:v>
                </c:pt>
                <c:pt idx="16">
                  <c:v>2.698</c:v>
                </c:pt>
                <c:pt idx="17">
                  <c:v>2.7549999999999999</c:v>
                </c:pt>
                <c:pt idx="18">
                  <c:v>2.786</c:v>
                </c:pt>
                <c:pt idx="19">
                  <c:v>2.8559999999999999</c:v>
                </c:pt>
                <c:pt idx="20">
                  <c:v>2.988</c:v>
                </c:pt>
                <c:pt idx="21">
                  <c:v>3.1970000000000001</c:v>
                </c:pt>
                <c:pt idx="22">
                  <c:v>3.2010000000000001</c:v>
                </c:pt>
                <c:pt idx="23">
                  <c:v>3.3490000000000002</c:v>
                </c:pt>
                <c:pt idx="24">
                  <c:v>3.3719999999999999</c:v>
                </c:pt>
                <c:pt idx="25">
                  <c:v>3.4620000000000002</c:v>
                </c:pt>
                <c:pt idx="26">
                  <c:v>3.8069999999999999</c:v>
                </c:pt>
                <c:pt idx="27">
                  <c:v>3.8650000000000002</c:v>
                </c:pt>
                <c:pt idx="28">
                  <c:v>3.8860000000000001</c:v>
                </c:pt>
                <c:pt idx="29">
                  <c:v>4.1079999999999997</c:v>
                </c:pt>
                <c:pt idx="30">
                  <c:v>4.1589999999999998</c:v>
                </c:pt>
                <c:pt idx="31">
                  <c:v>4.3170000000000002</c:v>
                </c:pt>
                <c:pt idx="32">
                  <c:v>4.3390000000000004</c:v>
                </c:pt>
                <c:pt idx="33">
                  <c:v>4.343</c:v>
                </c:pt>
                <c:pt idx="34">
                  <c:v>4.4740000000000002</c:v>
                </c:pt>
                <c:pt idx="35">
                  <c:v>4.5069999999999997</c:v>
                </c:pt>
                <c:pt idx="36">
                  <c:v>4.5519999999999996</c:v>
                </c:pt>
                <c:pt idx="37">
                  <c:v>4.5609999999999999</c:v>
                </c:pt>
                <c:pt idx="38">
                  <c:v>4.5679999999999996</c:v>
                </c:pt>
                <c:pt idx="39">
                  <c:v>4.6589999999999998</c:v>
                </c:pt>
                <c:pt idx="40">
                  <c:v>4.7300000000000004</c:v>
                </c:pt>
                <c:pt idx="41">
                  <c:v>4.7539999999999996</c:v>
                </c:pt>
                <c:pt idx="42">
                  <c:v>4.7850000000000001</c:v>
                </c:pt>
                <c:pt idx="43">
                  <c:v>4.9640000000000004</c:v>
                </c:pt>
                <c:pt idx="44">
                  <c:v>5.2530000000000001</c:v>
                </c:pt>
                <c:pt idx="45">
                  <c:v>5.3</c:v>
                </c:pt>
                <c:pt idx="46">
                  <c:v>5.3209999999999997</c:v>
                </c:pt>
                <c:pt idx="47">
                  <c:v>5.9</c:v>
                </c:pt>
                <c:pt idx="48">
                  <c:v>6.101</c:v>
                </c:pt>
                <c:pt idx="49">
                  <c:v>6.1769999999999996</c:v>
                </c:pt>
                <c:pt idx="50">
                  <c:v>6.3170000000000002</c:v>
                </c:pt>
                <c:pt idx="51">
                  <c:v>6.4260000000000002</c:v>
                </c:pt>
                <c:pt idx="52">
                  <c:v>6.5019999999999998</c:v>
                </c:pt>
                <c:pt idx="53">
                  <c:v>6.7030000000000003</c:v>
                </c:pt>
                <c:pt idx="54">
                  <c:v>6.7469999999999999</c:v>
                </c:pt>
                <c:pt idx="55">
                  <c:v>6.7569999999999997</c:v>
                </c:pt>
                <c:pt idx="56">
                  <c:v>6.7610000000000001</c:v>
                </c:pt>
                <c:pt idx="57">
                  <c:v>6.8220000000000001</c:v>
                </c:pt>
                <c:pt idx="58">
                  <c:v>6.8470000000000004</c:v>
                </c:pt>
                <c:pt idx="59">
                  <c:v>7.0129999999999999</c:v>
                </c:pt>
                <c:pt idx="60">
                  <c:v>7.05</c:v>
                </c:pt>
                <c:pt idx="61">
                  <c:v>7.06</c:v>
                </c:pt>
                <c:pt idx="62">
                  <c:v>7.1920000000000002</c:v>
                </c:pt>
                <c:pt idx="63">
                  <c:v>7.202</c:v>
                </c:pt>
                <c:pt idx="64">
                  <c:v>7.5330000000000004</c:v>
                </c:pt>
                <c:pt idx="65">
                  <c:v>7.5789999999999997</c:v>
                </c:pt>
                <c:pt idx="66">
                  <c:v>7.6609999999999996</c:v>
                </c:pt>
                <c:pt idx="67">
                  <c:v>7.7530000000000001</c:v>
                </c:pt>
                <c:pt idx="68">
                  <c:v>7.8239999999999998</c:v>
                </c:pt>
                <c:pt idx="69">
                  <c:v>7.9029999999999996</c:v>
                </c:pt>
                <c:pt idx="70">
                  <c:v>8.2970000000000006</c:v>
                </c:pt>
                <c:pt idx="71">
                  <c:v>8.3140000000000001</c:v>
                </c:pt>
                <c:pt idx="72">
                  <c:v>8.3569999999999993</c:v>
                </c:pt>
                <c:pt idx="73">
                  <c:v>8.7059999999999995</c:v>
                </c:pt>
                <c:pt idx="74">
                  <c:v>8.7789999999999999</c:v>
                </c:pt>
                <c:pt idx="75">
                  <c:v>9.032</c:v>
                </c:pt>
                <c:pt idx="76">
                  <c:v>9.0640000000000001</c:v>
                </c:pt>
                <c:pt idx="77">
                  <c:v>9.09</c:v>
                </c:pt>
                <c:pt idx="78">
                  <c:v>9.2609999999999992</c:v>
                </c:pt>
                <c:pt idx="79">
                  <c:v>9.39</c:v>
                </c:pt>
                <c:pt idx="80">
                  <c:v>9.4109999999999996</c:v>
                </c:pt>
                <c:pt idx="81">
                  <c:v>9.4640000000000004</c:v>
                </c:pt>
                <c:pt idx="82">
                  <c:v>9.7609999999999992</c:v>
                </c:pt>
                <c:pt idx="83">
                  <c:v>9.8840000000000003</c:v>
                </c:pt>
                <c:pt idx="84">
                  <c:v>9.9580000000000002</c:v>
                </c:pt>
                <c:pt idx="85">
                  <c:v>9.9939999999999998</c:v>
                </c:pt>
                <c:pt idx="86">
                  <c:v>10.045999999999999</c:v>
                </c:pt>
                <c:pt idx="87">
                  <c:v>10.105</c:v>
                </c:pt>
                <c:pt idx="88">
                  <c:v>10.18</c:v>
                </c:pt>
                <c:pt idx="89">
                  <c:v>10.32</c:v>
                </c:pt>
                <c:pt idx="90">
                  <c:v>10.957000000000001</c:v>
                </c:pt>
                <c:pt idx="91">
                  <c:v>11.202999999999999</c:v>
                </c:pt>
                <c:pt idx="92">
                  <c:v>11.318</c:v>
                </c:pt>
                <c:pt idx="93">
                  <c:v>11.393000000000001</c:v>
                </c:pt>
                <c:pt idx="94">
                  <c:v>11.727</c:v>
                </c:pt>
                <c:pt idx="95">
                  <c:v>12.164</c:v>
                </c:pt>
                <c:pt idx="96">
                  <c:v>12.404</c:v>
                </c:pt>
                <c:pt idx="97">
                  <c:v>12.565</c:v>
                </c:pt>
                <c:pt idx="98">
                  <c:v>12.817</c:v>
                </c:pt>
                <c:pt idx="99">
                  <c:v>12.896000000000001</c:v>
                </c:pt>
                <c:pt idx="100">
                  <c:v>13.067</c:v>
                </c:pt>
                <c:pt idx="101">
                  <c:v>13.083</c:v>
                </c:pt>
                <c:pt idx="102">
                  <c:v>13.446999999999999</c:v>
                </c:pt>
                <c:pt idx="103">
                  <c:v>14.019</c:v>
                </c:pt>
                <c:pt idx="104">
                  <c:v>14.202</c:v>
                </c:pt>
                <c:pt idx="105">
                  <c:v>14.215</c:v>
                </c:pt>
                <c:pt idx="106">
                  <c:v>14.241</c:v>
                </c:pt>
                <c:pt idx="107">
                  <c:v>14.484999999999999</c:v>
                </c:pt>
                <c:pt idx="108">
                  <c:v>14.613</c:v>
                </c:pt>
                <c:pt idx="109">
                  <c:v>14.657999999999999</c:v>
                </c:pt>
                <c:pt idx="110">
                  <c:v>14.855</c:v>
                </c:pt>
                <c:pt idx="111">
                  <c:v>14.944000000000001</c:v>
                </c:pt>
                <c:pt idx="112">
                  <c:v>15.281000000000001</c:v>
                </c:pt>
                <c:pt idx="113">
                  <c:v>15.286</c:v>
                </c:pt>
                <c:pt idx="114">
                  <c:v>15.332000000000001</c:v>
                </c:pt>
                <c:pt idx="115">
                  <c:v>15.545999999999999</c:v>
                </c:pt>
                <c:pt idx="116">
                  <c:v>15.957000000000001</c:v>
                </c:pt>
                <c:pt idx="117">
                  <c:v>16.023</c:v>
                </c:pt>
                <c:pt idx="118">
                  <c:v>16.471</c:v>
                </c:pt>
                <c:pt idx="119">
                  <c:v>16.478000000000002</c:v>
                </c:pt>
                <c:pt idx="120">
                  <c:v>17.346</c:v>
                </c:pt>
                <c:pt idx="121">
                  <c:v>17.411000000000001</c:v>
                </c:pt>
                <c:pt idx="122">
                  <c:v>17.791</c:v>
                </c:pt>
                <c:pt idx="123">
                  <c:v>18.585000000000001</c:v>
                </c:pt>
                <c:pt idx="124">
                  <c:v>18.675999999999998</c:v>
                </c:pt>
                <c:pt idx="125">
                  <c:v>18.774000000000001</c:v>
                </c:pt>
                <c:pt idx="126">
                  <c:v>18.867000000000001</c:v>
                </c:pt>
                <c:pt idx="127">
                  <c:v>18.890999999999998</c:v>
                </c:pt>
                <c:pt idx="128">
                  <c:v>19.303000000000001</c:v>
                </c:pt>
                <c:pt idx="129">
                  <c:v>19.844999999999999</c:v>
                </c:pt>
                <c:pt idx="130">
                  <c:v>20.274999999999999</c:v>
                </c:pt>
                <c:pt idx="131">
                  <c:v>20.934000000000001</c:v>
                </c:pt>
                <c:pt idx="132">
                  <c:v>21.577000000000002</c:v>
                </c:pt>
                <c:pt idx="133">
                  <c:v>21.92</c:v>
                </c:pt>
                <c:pt idx="134">
                  <c:v>21.981000000000002</c:v>
                </c:pt>
                <c:pt idx="135">
                  <c:v>22.318000000000001</c:v>
                </c:pt>
                <c:pt idx="136">
                  <c:v>22.95</c:v>
                </c:pt>
                <c:pt idx="137">
                  <c:v>24.763999999999999</c:v>
                </c:pt>
                <c:pt idx="138">
                  <c:v>28.39</c:v>
                </c:pt>
                <c:pt idx="139">
                  <c:v>28.422000000000001</c:v>
                </c:pt>
                <c:pt idx="140">
                  <c:v>31.609000000000002</c:v>
                </c:pt>
                <c:pt idx="141">
                  <c:v>32.284999999999997</c:v>
                </c:pt>
                <c:pt idx="142">
                  <c:v>32.840000000000003</c:v>
                </c:pt>
                <c:pt idx="143">
                  <c:v>69.378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3F-42C9-BFCE-48615A29F615}"/>
            </c:ext>
          </c:extLst>
        </c:ser>
        <c:ser>
          <c:idx val="7"/>
          <c:order val="7"/>
          <c:spPr>
            <a:ln w="28575" cap="rnd">
              <a:solidFill>
                <a:schemeClr val="accent4">
                  <a:tint val="4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4x4'!$B$9:$EO$9</c:f>
              <c:numCache>
                <c:formatCode>General</c:formatCode>
                <c:ptCount val="144"/>
                <c:pt idx="0">
                  <c:v>7.2999999999999995E-2</c:v>
                </c:pt>
                <c:pt idx="1">
                  <c:v>7.2999999999999995E-2</c:v>
                </c:pt>
                <c:pt idx="2">
                  <c:v>0.129</c:v>
                </c:pt>
                <c:pt idx="3">
                  <c:v>0.219</c:v>
                </c:pt>
                <c:pt idx="4">
                  <c:v>0.23</c:v>
                </c:pt>
                <c:pt idx="5">
                  <c:v>0.29399999999999998</c:v>
                </c:pt>
                <c:pt idx="6">
                  <c:v>0.315</c:v>
                </c:pt>
                <c:pt idx="7">
                  <c:v>0.32600000000000001</c:v>
                </c:pt>
                <c:pt idx="8">
                  <c:v>0.33900000000000002</c:v>
                </c:pt>
                <c:pt idx="9">
                  <c:v>0.34100000000000003</c:v>
                </c:pt>
                <c:pt idx="10">
                  <c:v>0.48599999999999999</c:v>
                </c:pt>
                <c:pt idx="11">
                  <c:v>0.59599999999999997</c:v>
                </c:pt>
                <c:pt idx="12">
                  <c:v>0.69299999999999995</c:v>
                </c:pt>
                <c:pt idx="13">
                  <c:v>0.70699999999999996</c:v>
                </c:pt>
                <c:pt idx="14">
                  <c:v>0.75</c:v>
                </c:pt>
                <c:pt idx="15">
                  <c:v>0.75</c:v>
                </c:pt>
                <c:pt idx="16">
                  <c:v>0.872</c:v>
                </c:pt>
                <c:pt idx="17">
                  <c:v>0.88100000000000001</c:v>
                </c:pt>
                <c:pt idx="18">
                  <c:v>0.89200000000000002</c:v>
                </c:pt>
                <c:pt idx="19">
                  <c:v>0.90700000000000003</c:v>
                </c:pt>
                <c:pt idx="20">
                  <c:v>0.93200000000000005</c:v>
                </c:pt>
                <c:pt idx="21">
                  <c:v>0.998</c:v>
                </c:pt>
                <c:pt idx="22">
                  <c:v>1.01</c:v>
                </c:pt>
                <c:pt idx="23">
                  <c:v>1.0149999999999999</c:v>
                </c:pt>
                <c:pt idx="24">
                  <c:v>1.016</c:v>
                </c:pt>
                <c:pt idx="25">
                  <c:v>1.0640000000000001</c:v>
                </c:pt>
                <c:pt idx="26">
                  <c:v>1.129</c:v>
                </c:pt>
                <c:pt idx="27">
                  <c:v>1.147</c:v>
                </c:pt>
                <c:pt idx="28">
                  <c:v>1.17</c:v>
                </c:pt>
                <c:pt idx="29">
                  <c:v>1.2549999999999999</c:v>
                </c:pt>
                <c:pt idx="30">
                  <c:v>1.3720000000000001</c:v>
                </c:pt>
                <c:pt idx="31">
                  <c:v>1.393</c:v>
                </c:pt>
                <c:pt idx="32">
                  <c:v>1.4</c:v>
                </c:pt>
                <c:pt idx="33">
                  <c:v>1.4370000000000001</c:v>
                </c:pt>
                <c:pt idx="34">
                  <c:v>1.44</c:v>
                </c:pt>
                <c:pt idx="35">
                  <c:v>1.516</c:v>
                </c:pt>
                <c:pt idx="36">
                  <c:v>1.52</c:v>
                </c:pt>
                <c:pt idx="37">
                  <c:v>1.5489999999999999</c:v>
                </c:pt>
                <c:pt idx="38">
                  <c:v>1.5529999999999999</c:v>
                </c:pt>
                <c:pt idx="39">
                  <c:v>1.5580000000000001</c:v>
                </c:pt>
                <c:pt idx="40">
                  <c:v>1.571</c:v>
                </c:pt>
                <c:pt idx="41">
                  <c:v>1.675</c:v>
                </c:pt>
                <c:pt idx="42">
                  <c:v>1.7050000000000001</c:v>
                </c:pt>
                <c:pt idx="43">
                  <c:v>1.7090000000000001</c:v>
                </c:pt>
                <c:pt idx="44">
                  <c:v>1.7669999999999999</c:v>
                </c:pt>
                <c:pt idx="45">
                  <c:v>1.8169999999999999</c:v>
                </c:pt>
                <c:pt idx="46">
                  <c:v>1.861</c:v>
                </c:pt>
                <c:pt idx="47">
                  <c:v>1.875</c:v>
                </c:pt>
                <c:pt idx="48">
                  <c:v>1.8819999999999999</c:v>
                </c:pt>
                <c:pt idx="49">
                  <c:v>1.9039999999999999</c:v>
                </c:pt>
                <c:pt idx="50">
                  <c:v>1.9590000000000001</c:v>
                </c:pt>
                <c:pt idx="51">
                  <c:v>2.048</c:v>
                </c:pt>
                <c:pt idx="52">
                  <c:v>2.1389999999999998</c:v>
                </c:pt>
                <c:pt idx="53">
                  <c:v>2.1789999999999998</c:v>
                </c:pt>
                <c:pt idx="54">
                  <c:v>2.1829999999999998</c:v>
                </c:pt>
                <c:pt idx="55">
                  <c:v>2.202</c:v>
                </c:pt>
                <c:pt idx="56">
                  <c:v>2.27</c:v>
                </c:pt>
                <c:pt idx="57">
                  <c:v>2.3780000000000001</c:v>
                </c:pt>
                <c:pt idx="58">
                  <c:v>2.3929999999999998</c:v>
                </c:pt>
                <c:pt idx="59">
                  <c:v>2.4300000000000002</c:v>
                </c:pt>
                <c:pt idx="60">
                  <c:v>2.5670000000000002</c:v>
                </c:pt>
                <c:pt idx="61">
                  <c:v>2.6040000000000001</c:v>
                </c:pt>
                <c:pt idx="62">
                  <c:v>2.6070000000000002</c:v>
                </c:pt>
                <c:pt idx="63">
                  <c:v>2.6179999999999999</c:v>
                </c:pt>
                <c:pt idx="64">
                  <c:v>2.8410000000000002</c:v>
                </c:pt>
                <c:pt idx="65">
                  <c:v>2.8610000000000002</c:v>
                </c:pt>
                <c:pt idx="66">
                  <c:v>2.9470000000000001</c:v>
                </c:pt>
                <c:pt idx="67">
                  <c:v>2.964</c:v>
                </c:pt>
                <c:pt idx="68">
                  <c:v>2.9849999999999999</c:v>
                </c:pt>
                <c:pt idx="69">
                  <c:v>3.2440000000000002</c:v>
                </c:pt>
                <c:pt idx="70">
                  <c:v>3.3109999999999999</c:v>
                </c:pt>
                <c:pt idx="71">
                  <c:v>3.36</c:v>
                </c:pt>
                <c:pt idx="72">
                  <c:v>3.5609999999999999</c:v>
                </c:pt>
                <c:pt idx="73">
                  <c:v>3.601</c:v>
                </c:pt>
                <c:pt idx="74">
                  <c:v>3.69</c:v>
                </c:pt>
                <c:pt idx="75">
                  <c:v>3.7309999999999999</c:v>
                </c:pt>
                <c:pt idx="76">
                  <c:v>3.8220000000000001</c:v>
                </c:pt>
                <c:pt idx="77">
                  <c:v>3.8410000000000002</c:v>
                </c:pt>
                <c:pt idx="78">
                  <c:v>4.0049999999999999</c:v>
                </c:pt>
                <c:pt idx="79">
                  <c:v>4.0289999999999999</c:v>
                </c:pt>
                <c:pt idx="80">
                  <c:v>4.1029999999999998</c:v>
                </c:pt>
                <c:pt idx="81">
                  <c:v>4.1520000000000001</c:v>
                </c:pt>
                <c:pt idx="82">
                  <c:v>4.2629999999999999</c:v>
                </c:pt>
                <c:pt idx="83">
                  <c:v>4.3789999999999996</c:v>
                </c:pt>
                <c:pt idx="84">
                  <c:v>4.4459999999999997</c:v>
                </c:pt>
                <c:pt idx="85">
                  <c:v>4.4669999999999996</c:v>
                </c:pt>
                <c:pt idx="86">
                  <c:v>4.468</c:v>
                </c:pt>
                <c:pt idx="87">
                  <c:v>4.68</c:v>
                </c:pt>
                <c:pt idx="88">
                  <c:v>4.7080000000000002</c:v>
                </c:pt>
                <c:pt idx="89">
                  <c:v>4.7450000000000001</c:v>
                </c:pt>
                <c:pt idx="90">
                  <c:v>4.7519999999999998</c:v>
                </c:pt>
                <c:pt idx="91">
                  <c:v>4.7619999999999996</c:v>
                </c:pt>
                <c:pt idx="92">
                  <c:v>4.8099999999999996</c:v>
                </c:pt>
                <c:pt idx="93">
                  <c:v>4.8460000000000001</c:v>
                </c:pt>
                <c:pt idx="94">
                  <c:v>4.9800000000000004</c:v>
                </c:pt>
                <c:pt idx="95">
                  <c:v>5.0919999999999996</c:v>
                </c:pt>
                <c:pt idx="96">
                  <c:v>5.3079999999999998</c:v>
                </c:pt>
                <c:pt idx="97">
                  <c:v>5.5270000000000001</c:v>
                </c:pt>
                <c:pt idx="98">
                  <c:v>5.53</c:v>
                </c:pt>
                <c:pt idx="99">
                  <c:v>5.7919999999999998</c:v>
                </c:pt>
                <c:pt idx="100">
                  <c:v>5.8769999999999998</c:v>
                </c:pt>
                <c:pt idx="101">
                  <c:v>5.9450000000000003</c:v>
                </c:pt>
                <c:pt idx="102">
                  <c:v>6.1310000000000002</c:v>
                </c:pt>
                <c:pt idx="103">
                  <c:v>6.157</c:v>
                </c:pt>
                <c:pt idx="104">
                  <c:v>6.218</c:v>
                </c:pt>
                <c:pt idx="105">
                  <c:v>6.3129999999999997</c:v>
                </c:pt>
                <c:pt idx="106">
                  <c:v>6.4269999999999996</c:v>
                </c:pt>
                <c:pt idx="107">
                  <c:v>6.585</c:v>
                </c:pt>
                <c:pt idx="108">
                  <c:v>6.681</c:v>
                </c:pt>
                <c:pt idx="109">
                  <c:v>6.8159999999999998</c:v>
                </c:pt>
                <c:pt idx="110">
                  <c:v>6.8780000000000001</c:v>
                </c:pt>
                <c:pt idx="111">
                  <c:v>7.1269999999999998</c:v>
                </c:pt>
                <c:pt idx="112">
                  <c:v>7.2919999999999998</c:v>
                </c:pt>
                <c:pt idx="113">
                  <c:v>7.4039999999999999</c:v>
                </c:pt>
                <c:pt idx="114">
                  <c:v>7.5469999999999997</c:v>
                </c:pt>
                <c:pt idx="115">
                  <c:v>7.5960000000000001</c:v>
                </c:pt>
                <c:pt idx="116">
                  <c:v>7.8559999999999999</c:v>
                </c:pt>
                <c:pt idx="117">
                  <c:v>7.9870000000000001</c:v>
                </c:pt>
                <c:pt idx="118">
                  <c:v>8.2579999999999991</c:v>
                </c:pt>
                <c:pt idx="119">
                  <c:v>8.2970000000000006</c:v>
                </c:pt>
                <c:pt idx="120">
                  <c:v>8.4109999999999996</c:v>
                </c:pt>
                <c:pt idx="121">
                  <c:v>8.6170000000000009</c:v>
                </c:pt>
                <c:pt idx="122">
                  <c:v>8.6199999999999992</c:v>
                </c:pt>
                <c:pt idx="123">
                  <c:v>9.2189999999999994</c:v>
                </c:pt>
                <c:pt idx="124">
                  <c:v>9.327</c:v>
                </c:pt>
                <c:pt idx="125">
                  <c:v>9.4359999999999999</c:v>
                </c:pt>
                <c:pt idx="126">
                  <c:v>9.8670000000000009</c:v>
                </c:pt>
                <c:pt idx="127">
                  <c:v>10.028</c:v>
                </c:pt>
                <c:pt idx="128">
                  <c:v>10.824999999999999</c:v>
                </c:pt>
                <c:pt idx="129">
                  <c:v>10.881</c:v>
                </c:pt>
                <c:pt idx="130">
                  <c:v>11.195</c:v>
                </c:pt>
                <c:pt idx="131">
                  <c:v>11.519</c:v>
                </c:pt>
                <c:pt idx="132">
                  <c:v>11.624000000000001</c:v>
                </c:pt>
                <c:pt idx="133">
                  <c:v>12.427</c:v>
                </c:pt>
                <c:pt idx="134">
                  <c:v>12.773</c:v>
                </c:pt>
                <c:pt idx="135">
                  <c:v>13.257</c:v>
                </c:pt>
                <c:pt idx="136">
                  <c:v>13.385999999999999</c:v>
                </c:pt>
                <c:pt idx="137">
                  <c:v>14.118</c:v>
                </c:pt>
                <c:pt idx="138">
                  <c:v>15.295</c:v>
                </c:pt>
                <c:pt idx="139">
                  <c:v>17.463000000000001</c:v>
                </c:pt>
                <c:pt idx="140">
                  <c:v>18.085999999999999</c:v>
                </c:pt>
                <c:pt idx="141">
                  <c:v>18.338999999999999</c:v>
                </c:pt>
                <c:pt idx="142">
                  <c:v>19.641999999999999</c:v>
                </c:pt>
                <c:pt idx="143">
                  <c:v>26.963999999999999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13F-42C9-BFCE-48615A29F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037104"/>
        <c:axId val="1931644512"/>
      </c:lineChart>
      <c:catAx>
        <c:axId val="1824037104"/>
        <c:scaling>
          <c:orientation val="minMax"/>
        </c:scaling>
        <c:delete val="1"/>
        <c:axPos val="b"/>
        <c:majorTickMark val="none"/>
        <c:minorTickMark val="none"/>
        <c:tickLblPos val="nextTo"/>
        <c:crossAx val="1931644512"/>
        <c:crosses val="autoZero"/>
        <c:auto val="1"/>
        <c:lblAlgn val="ctr"/>
        <c:lblOffset val="100"/>
        <c:noMultiLvlLbl val="0"/>
      </c:catAx>
      <c:valAx>
        <c:axId val="1931644512"/>
        <c:scaling>
          <c:logBase val="10"/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403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4x4 With Symmetry Steps </a:t>
            </a:r>
            <a:r>
              <a:rPr lang="en-GB"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(Runs Terminated at 1000000 Steps)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4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4x4'!$B$2:$EO$2</c:f>
              <c:numCache>
                <c:formatCode>General</c:formatCode>
                <c:ptCount val="144"/>
                <c:pt idx="0">
                  <c:v>19918</c:v>
                </c:pt>
                <c:pt idx="1">
                  <c:v>96365</c:v>
                </c:pt>
                <c:pt idx="2">
                  <c:v>126869</c:v>
                </c:pt>
                <c:pt idx="3">
                  <c:v>196384</c:v>
                </c:pt>
                <c:pt idx="4">
                  <c:v>268389</c:v>
                </c:pt>
                <c:pt idx="5">
                  <c:v>343859</c:v>
                </c:pt>
                <c:pt idx="6">
                  <c:v>510145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4F-4D67-AD32-409A3BE7D501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6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4x4'!$B$3:$EO$3</c:f>
              <c:numCache>
                <c:formatCode>General</c:formatCode>
                <c:ptCount val="144"/>
                <c:pt idx="0">
                  <c:v>19918</c:v>
                </c:pt>
                <c:pt idx="1">
                  <c:v>38685</c:v>
                </c:pt>
                <c:pt idx="2">
                  <c:v>53028</c:v>
                </c:pt>
                <c:pt idx="3">
                  <c:v>96365</c:v>
                </c:pt>
                <c:pt idx="4">
                  <c:v>126869</c:v>
                </c:pt>
                <c:pt idx="5">
                  <c:v>196384</c:v>
                </c:pt>
                <c:pt idx="6">
                  <c:v>226030</c:v>
                </c:pt>
                <c:pt idx="7">
                  <c:v>268389</c:v>
                </c:pt>
                <c:pt idx="8">
                  <c:v>343859</c:v>
                </c:pt>
                <c:pt idx="9">
                  <c:v>510145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4F-4D67-AD32-409A3BE7D501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4x4'!$B$4:$EO$4</c:f>
              <c:numCache>
                <c:formatCode>General</c:formatCode>
                <c:ptCount val="144"/>
                <c:pt idx="0">
                  <c:v>19656</c:v>
                </c:pt>
                <c:pt idx="1">
                  <c:v>38674</c:v>
                </c:pt>
                <c:pt idx="2">
                  <c:v>52799</c:v>
                </c:pt>
                <c:pt idx="3">
                  <c:v>64265</c:v>
                </c:pt>
                <c:pt idx="4">
                  <c:v>77693</c:v>
                </c:pt>
                <c:pt idx="5">
                  <c:v>96325</c:v>
                </c:pt>
                <c:pt idx="6">
                  <c:v>103045</c:v>
                </c:pt>
                <c:pt idx="7">
                  <c:v>113738</c:v>
                </c:pt>
                <c:pt idx="8">
                  <c:v>126867</c:v>
                </c:pt>
                <c:pt idx="9">
                  <c:v>165121</c:v>
                </c:pt>
                <c:pt idx="10">
                  <c:v>194696</c:v>
                </c:pt>
                <c:pt idx="11">
                  <c:v>226025</c:v>
                </c:pt>
                <c:pt idx="12">
                  <c:v>267870</c:v>
                </c:pt>
                <c:pt idx="13">
                  <c:v>343546</c:v>
                </c:pt>
                <c:pt idx="14">
                  <c:v>491193</c:v>
                </c:pt>
                <c:pt idx="15">
                  <c:v>510143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64F-4D67-AD32-409A3BE7D501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shade val="9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4x4'!$B$5:$EO$5</c:f>
              <c:numCache>
                <c:formatCode>General</c:formatCode>
                <c:ptCount val="144"/>
                <c:pt idx="0">
                  <c:v>19654</c:v>
                </c:pt>
                <c:pt idx="1">
                  <c:v>25732</c:v>
                </c:pt>
                <c:pt idx="2">
                  <c:v>28538</c:v>
                </c:pt>
                <c:pt idx="3">
                  <c:v>38523</c:v>
                </c:pt>
                <c:pt idx="4">
                  <c:v>45899</c:v>
                </c:pt>
                <c:pt idx="5">
                  <c:v>45905</c:v>
                </c:pt>
                <c:pt idx="6">
                  <c:v>52342</c:v>
                </c:pt>
                <c:pt idx="7">
                  <c:v>53877</c:v>
                </c:pt>
                <c:pt idx="8">
                  <c:v>55674</c:v>
                </c:pt>
                <c:pt idx="9">
                  <c:v>57123</c:v>
                </c:pt>
                <c:pt idx="10">
                  <c:v>60883</c:v>
                </c:pt>
                <c:pt idx="11">
                  <c:v>73077</c:v>
                </c:pt>
                <c:pt idx="12">
                  <c:v>83139</c:v>
                </c:pt>
                <c:pt idx="13">
                  <c:v>84960</c:v>
                </c:pt>
                <c:pt idx="14">
                  <c:v>95836</c:v>
                </c:pt>
                <c:pt idx="15">
                  <c:v>102763</c:v>
                </c:pt>
                <c:pt idx="16">
                  <c:v>104401</c:v>
                </c:pt>
                <c:pt idx="17">
                  <c:v>113026</c:v>
                </c:pt>
                <c:pt idx="18">
                  <c:v>113749</c:v>
                </c:pt>
                <c:pt idx="19">
                  <c:v>125522</c:v>
                </c:pt>
                <c:pt idx="20">
                  <c:v>141251</c:v>
                </c:pt>
                <c:pt idx="21">
                  <c:v>144828</c:v>
                </c:pt>
                <c:pt idx="22">
                  <c:v>164793</c:v>
                </c:pt>
                <c:pt idx="23">
                  <c:v>179599</c:v>
                </c:pt>
                <c:pt idx="24">
                  <c:v>183626</c:v>
                </c:pt>
                <c:pt idx="25">
                  <c:v>194673</c:v>
                </c:pt>
                <c:pt idx="26">
                  <c:v>225251</c:v>
                </c:pt>
                <c:pt idx="27">
                  <c:v>263841</c:v>
                </c:pt>
                <c:pt idx="28">
                  <c:v>267552</c:v>
                </c:pt>
                <c:pt idx="29">
                  <c:v>274042</c:v>
                </c:pt>
                <c:pt idx="30">
                  <c:v>342491</c:v>
                </c:pt>
                <c:pt idx="31">
                  <c:v>353545</c:v>
                </c:pt>
                <c:pt idx="32">
                  <c:v>368457</c:v>
                </c:pt>
                <c:pt idx="33">
                  <c:v>489321</c:v>
                </c:pt>
                <c:pt idx="34">
                  <c:v>590799</c:v>
                </c:pt>
                <c:pt idx="35">
                  <c:v>702444</c:v>
                </c:pt>
                <c:pt idx="36">
                  <c:v>790413</c:v>
                </c:pt>
                <c:pt idx="37">
                  <c:v>895975</c:v>
                </c:pt>
                <c:pt idx="38">
                  <c:v>986474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4F-4D67-AD32-409A3BE7D501}"/>
            </c:ext>
          </c:extLst>
        </c:ser>
        <c:ser>
          <c:idx val="4"/>
          <c:order val="4"/>
          <c:spPr>
            <a:ln w="28575" cap="rnd">
              <a:solidFill>
                <a:schemeClr val="accent4">
                  <a:tint val="9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4x4'!$B$6:$EO$6</c:f>
              <c:numCache>
                <c:formatCode>General</c:formatCode>
                <c:ptCount val="144"/>
                <c:pt idx="0">
                  <c:v>11908</c:v>
                </c:pt>
                <c:pt idx="1">
                  <c:v>14964</c:v>
                </c:pt>
                <c:pt idx="2">
                  <c:v>15060</c:v>
                </c:pt>
                <c:pt idx="3">
                  <c:v>15575</c:v>
                </c:pt>
                <c:pt idx="4">
                  <c:v>15594</c:v>
                </c:pt>
                <c:pt idx="5">
                  <c:v>19651</c:v>
                </c:pt>
                <c:pt idx="6">
                  <c:v>21543</c:v>
                </c:pt>
                <c:pt idx="7">
                  <c:v>23130</c:v>
                </c:pt>
                <c:pt idx="8">
                  <c:v>26426</c:v>
                </c:pt>
                <c:pt idx="9">
                  <c:v>27479</c:v>
                </c:pt>
                <c:pt idx="10">
                  <c:v>29304</c:v>
                </c:pt>
                <c:pt idx="11">
                  <c:v>32590</c:v>
                </c:pt>
                <c:pt idx="12">
                  <c:v>35788</c:v>
                </c:pt>
                <c:pt idx="13">
                  <c:v>36369</c:v>
                </c:pt>
                <c:pt idx="14">
                  <c:v>38053</c:v>
                </c:pt>
                <c:pt idx="15">
                  <c:v>38104</c:v>
                </c:pt>
                <c:pt idx="16">
                  <c:v>39247</c:v>
                </c:pt>
                <c:pt idx="17">
                  <c:v>39261</c:v>
                </c:pt>
                <c:pt idx="18">
                  <c:v>40138</c:v>
                </c:pt>
                <c:pt idx="19">
                  <c:v>41142</c:v>
                </c:pt>
                <c:pt idx="20">
                  <c:v>41194</c:v>
                </c:pt>
                <c:pt idx="21">
                  <c:v>42376</c:v>
                </c:pt>
                <c:pt idx="22">
                  <c:v>42679</c:v>
                </c:pt>
                <c:pt idx="23">
                  <c:v>44027</c:v>
                </c:pt>
                <c:pt idx="24">
                  <c:v>44690</c:v>
                </c:pt>
                <c:pt idx="25">
                  <c:v>46500</c:v>
                </c:pt>
                <c:pt idx="26">
                  <c:v>47673</c:v>
                </c:pt>
                <c:pt idx="27">
                  <c:v>47842</c:v>
                </c:pt>
                <c:pt idx="28">
                  <c:v>48467</c:v>
                </c:pt>
                <c:pt idx="29">
                  <c:v>49360</c:v>
                </c:pt>
                <c:pt idx="30">
                  <c:v>51487</c:v>
                </c:pt>
                <c:pt idx="31">
                  <c:v>51769</c:v>
                </c:pt>
                <c:pt idx="32">
                  <c:v>51986</c:v>
                </c:pt>
                <c:pt idx="33">
                  <c:v>52036</c:v>
                </c:pt>
                <c:pt idx="34">
                  <c:v>52558</c:v>
                </c:pt>
                <c:pt idx="35">
                  <c:v>54018</c:v>
                </c:pt>
                <c:pt idx="36">
                  <c:v>55507</c:v>
                </c:pt>
                <c:pt idx="37">
                  <c:v>56644</c:v>
                </c:pt>
                <c:pt idx="38">
                  <c:v>56990</c:v>
                </c:pt>
                <c:pt idx="39">
                  <c:v>57663</c:v>
                </c:pt>
                <c:pt idx="40">
                  <c:v>62449</c:v>
                </c:pt>
                <c:pt idx="41">
                  <c:v>62479</c:v>
                </c:pt>
                <c:pt idx="42">
                  <c:v>66763</c:v>
                </c:pt>
                <c:pt idx="43">
                  <c:v>66973</c:v>
                </c:pt>
                <c:pt idx="44">
                  <c:v>68209</c:v>
                </c:pt>
                <c:pt idx="45">
                  <c:v>70888</c:v>
                </c:pt>
                <c:pt idx="46">
                  <c:v>72657</c:v>
                </c:pt>
                <c:pt idx="47">
                  <c:v>72996</c:v>
                </c:pt>
                <c:pt idx="48">
                  <c:v>75022</c:v>
                </c:pt>
                <c:pt idx="49">
                  <c:v>81744</c:v>
                </c:pt>
                <c:pt idx="50">
                  <c:v>82591</c:v>
                </c:pt>
                <c:pt idx="51">
                  <c:v>83027</c:v>
                </c:pt>
                <c:pt idx="52">
                  <c:v>85771</c:v>
                </c:pt>
                <c:pt idx="53">
                  <c:v>86875</c:v>
                </c:pt>
                <c:pt idx="54">
                  <c:v>90772</c:v>
                </c:pt>
                <c:pt idx="55">
                  <c:v>92631</c:v>
                </c:pt>
                <c:pt idx="56">
                  <c:v>93747</c:v>
                </c:pt>
                <c:pt idx="57">
                  <c:v>94790</c:v>
                </c:pt>
                <c:pt idx="58">
                  <c:v>94860</c:v>
                </c:pt>
                <c:pt idx="59">
                  <c:v>97411</c:v>
                </c:pt>
                <c:pt idx="60">
                  <c:v>97651</c:v>
                </c:pt>
                <c:pt idx="61">
                  <c:v>100657</c:v>
                </c:pt>
                <c:pt idx="62">
                  <c:v>100665</c:v>
                </c:pt>
                <c:pt idx="63">
                  <c:v>101131</c:v>
                </c:pt>
                <c:pt idx="64">
                  <c:v>107887</c:v>
                </c:pt>
                <c:pt idx="65">
                  <c:v>109028</c:v>
                </c:pt>
                <c:pt idx="66">
                  <c:v>112912</c:v>
                </c:pt>
                <c:pt idx="67">
                  <c:v>118350</c:v>
                </c:pt>
                <c:pt idx="68">
                  <c:v>119692</c:v>
                </c:pt>
                <c:pt idx="69">
                  <c:v>119775</c:v>
                </c:pt>
                <c:pt idx="70">
                  <c:v>122712</c:v>
                </c:pt>
                <c:pt idx="71">
                  <c:v>123628</c:v>
                </c:pt>
                <c:pt idx="72">
                  <c:v>123990</c:v>
                </c:pt>
                <c:pt idx="73">
                  <c:v>124682</c:v>
                </c:pt>
                <c:pt idx="74">
                  <c:v>125809</c:v>
                </c:pt>
                <c:pt idx="75">
                  <c:v>129973</c:v>
                </c:pt>
                <c:pt idx="76">
                  <c:v>132776</c:v>
                </c:pt>
                <c:pt idx="77">
                  <c:v>135935</c:v>
                </c:pt>
                <c:pt idx="78">
                  <c:v>138937</c:v>
                </c:pt>
                <c:pt idx="79">
                  <c:v>140390</c:v>
                </c:pt>
                <c:pt idx="80">
                  <c:v>143237</c:v>
                </c:pt>
                <c:pt idx="81">
                  <c:v>143569</c:v>
                </c:pt>
                <c:pt idx="82">
                  <c:v>151640</c:v>
                </c:pt>
                <c:pt idx="83">
                  <c:v>152711</c:v>
                </c:pt>
                <c:pt idx="84">
                  <c:v>153112</c:v>
                </c:pt>
                <c:pt idx="85">
                  <c:v>158993</c:v>
                </c:pt>
                <c:pt idx="86">
                  <c:v>161906</c:v>
                </c:pt>
                <c:pt idx="87">
                  <c:v>163075</c:v>
                </c:pt>
                <c:pt idx="88">
                  <c:v>171468</c:v>
                </c:pt>
                <c:pt idx="89">
                  <c:v>173383</c:v>
                </c:pt>
                <c:pt idx="90">
                  <c:v>178850</c:v>
                </c:pt>
                <c:pt idx="91">
                  <c:v>180244</c:v>
                </c:pt>
                <c:pt idx="92">
                  <c:v>184875</c:v>
                </c:pt>
                <c:pt idx="93">
                  <c:v>193651</c:v>
                </c:pt>
                <c:pt idx="94">
                  <c:v>199543</c:v>
                </c:pt>
                <c:pt idx="95">
                  <c:v>201819</c:v>
                </c:pt>
                <c:pt idx="96">
                  <c:v>211286</c:v>
                </c:pt>
                <c:pt idx="97">
                  <c:v>219550</c:v>
                </c:pt>
                <c:pt idx="98">
                  <c:v>230122</c:v>
                </c:pt>
                <c:pt idx="99">
                  <c:v>232944</c:v>
                </c:pt>
                <c:pt idx="100">
                  <c:v>247928</c:v>
                </c:pt>
                <c:pt idx="101">
                  <c:v>248511</c:v>
                </c:pt>
                <c:pt idx="102">
                  <c:v>267301</c:v>
                </c:pt>
                <c:pt idx="103">
                  <c:v>272880</c:v>
                </c:pt>
                <c:pt idx="104">
                  <c:v>275483</c:v>
                </c:pt>
                <c:pt idx="105">
                  <c:v>276347</c:v>
                </c:pt>
                <c:pt idx="106">
                  <c:v>280915</c:v>
                </c:pt>
                <c:pt idx="107">
                  <c:v>283942</c:v>
                </c:pt>
                <c:pt idx="108">
                  <c:v>292608</c:v>
                </c:pt>
                <c:pt idx="109">
                  <c:v>305602</c:v>
                </c:pt>
                <c:pt idx="110">
                  <c:v>315462</c:v>
                </c:pt>
                <c:pt idx="111">
                  <c:v>335279</c:v>
                </c:pt>
                <c:pt idx="112">
                  <c:v>339513</c:v>
                </c:pt>
                <c:pt idx="113">
                  <c:v>355470</c:v>
                </c:pt>
                <c:pt idx="114">
                  <c:v>364279</c:v>
                </c:pt>
                <c:pt idx="115">
                  <c:v>390571</c:v>
                </c:pt>
                <c:pt idx="116">
                  <c:v>410716</c:v>
                </c:pt>
                <c:pt idx="117">
                  <c:v>411124</c:v>
                </c:pt>
                <c:pt idx="118">
                  <c:v>440926</c:v>
                </c:pt>
                <c:pt idx="119">
                  <c:v>557037</c:v>
                </c:pt>
                <c:pt idx="120">
                  <c:v>581565</c:v>
                </c:pt>
                <c:pt idx="121">
                  <c:v>623440</c:v>
                </c:pt>
                <c:pt idx="122">
                  <c:v>653618</c:v>
                </c:pt>
                <c:pt idx="123">
                  <c:v>667645</c:v>
                </c:pt>
                <c:pt idx="124">
                  <c:v>807395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64F-4D67-AD32-409A3BE7D501}"/>
            </c:ext>
          </c:extLst>
        </c:ser>
        <c:ser>
          <c:idx val="5"/>
          <c:order val="5"/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4x4'!$B$7:$EO$7</c:f>
              <c:numCache>
                <c:formatCode>General</c:formatCode>
                <c:ptCount val="144"/>
                <c:pt idx="0">
                  <c:v>10875</c:v>
                </c:pt>
                <c:pt idx="1">
                  <c:v>11047</c:v>
                </c:pt>
                <c:pt idx="2">
                  <c:v>11140</c:v>
                </c:pt>
                <c:pt idx="3">
                  <c:v>12219</c:v>
                </c:pt>
                <c:pt idx="4">
                  <c:v>13945</c:v>
                </c:pt>
                <c:pt idx="5">
                  <c:v>14283</c:v>
                </c:pt>
                <c:pt idx="6">
                  <c:v>15019</c:v>
                </c:pt>
                <c:pt idx="7">
                  <c:v>15533</c:v>
                </c:pt>
                <c:pt idx="8">
                  <c:v>15809</c:v>
                </c:pt>
                <c:pt idx="9">
                  <c:v>16790</c:v>
                </c:pt>
                <c:pt idx="10">
                  <c:v>18171</c:v>
                </c:pt>
                <c:pt idx="11">
                  <c:v>20012</c:v>
                </c:pt>
                <c:pt idx="12">
                  <c:v>20156</c:v>
                </c:pt>
                <c:pt idx="13">
                  <c:v>21113</c:v>
                </c:pt>
                <c:pt idx="14">
                  <c:v>21312</c:v>
                </c:pt>
                <c:pt idx="15">
                  <c:v>21365</c:v>
                </c:pt>
                <c:pt idx="16">
                  <c:v>21559</c:v>
                </c:pt>
                <c:pt idx="17">
                  <c:v>21919</c:v>
                </c:pt>
                <c:pt idx="18">
                  <c:v>22831</c:v>
                </c:pt>
                <c:pt idx="19">
                  <c:v>23043</c:v>
                </c:pt>
                <c:pt idx="20">
                  <c:v>25905</c:v>
                </c:pt>
                <c:pt idx="21">
                  <c:v>26974</c:v>
                </c:pt>
                <c:pt idx="22">
                  <c:v>27287</c:v>
                </c:pt>
                <c:pt idx="23">
                  <c:v>27438</c:v>
                </c:pt>
                <c:pt idx="24">
                  <c:v>27495</c:v>
                </c:pt>
                <c:pt idx="25">
                  <c:v>29232</c:v>
                </c:pt>
                <c:pt idx="26">
                  <c:v>30755</c:v>
                </c:pt>
                <c:pt idx="27">
                  <c:v>31300</c:v>
                </c:pt>
                <c:pt idx="28">
                  <c:v>32234</c:v>
                </c:pt>
                <c:pt idx="29">
                  <c:v>32318</c:v>
                </c:pt>
                <c:pt idx="30">
                  <c:v>32330</c:v>
                </c:pt>
                <c:pt idx="31">
                  <c:v>33244</c:v>
                </c:pt>
                <c:pt idx="32">
                  <c:v>33531</c:v>
                </c:pt>
                <c:pt idx="33">
                  <c:v>33805</c:v>
                </c:pt>
                <c:pt idx="34">
                  <c:v>34709</c:v>
                </c:pt>
                <c:pt idx="35">
                  <c:v>34836</c:v>
                </c:pt>
                <c:pt idx="36">
                  <c:v>35082</c:v>
                </c:pt>
                <c:pt idx="37">
                  <c:v>35685</c:v>
                </c:pt>
                <c:pt idx="38">
                  <c:v>35833</c:v>
                </c:pt>
                <c:pt idx="39">
                  <c:v>36411</c:v>
                </c:pt>
                <c:pt idx="40">
                  <c:v>36734</c:v>
                </c:pt>
                <c:pt idx="41">
                  <c:v>37246</c:v>
                </c:pt>
                <c:pt idx="42">
                  <c:v>37512</c:v>
                </c:pt>
                <c:pt idx="43">
                  <c:v>38501</c:v>
                </c:pt>
                <c:pt idx="44">
                  <c:v>38920</c:v>
                </c:pt>
                <c:pt idx="45">
                  <c:v>39016</c:v>
                </c:pt>
                <c:pt idx="46">
                  <c:v>40027</c:v>
                </c:pt>
                <c:pt idx="47">
                  <c:v>40109</c:v>
                </c:pt>
                <c:pt idx="48">
                  <c:v>40711</c:v>
                </c:pt>
                <c:pt idx="49">
                  <c:v>41353</c:v>
                </c:pt>
                <c:pt idx="50">
                  <c:v>41746</c:v>
                </c:pt>
                <c:pt idx="51">
                  <c:v>41897</c:v>
                </c:pt>
                <c:pt idx="52">
                  <c:v>41944</c:v>
                </c:pt>
                <c:pt idx="53">
                  <c:v>42190</c:v>
                </c:pt>
                <c:pt idx="54">
                  <c:v>42467</c:v>
                </c:pt>
                <c:pt idx="55">
                  <c:v>42568</c:v>
                </c:pt>
                <c:pt idx="56">
                  <c:v>42985</c:v>
                </c:pt>
                <c:pt idx="57">
                  <c:v>44549</c:v>
                </c:pt>
                <c:pt idx="58">
                  <c:v>45195</c:v>
                </c:pt>
                <c:pt idx="59">
                  <c:v>46144</c:v>
                </c:pt>
                <c:pt idx="60">
                  <c:v>46172</c:v>
                </c:pt>
                <c:pt idx="61">
                  <c:v>46544</c:v>
                </c:pt>
                <c:pt idx="62">
                  <c:v>47053</c:v>
                </c:pt>
                <c:pt idx="63">
                  <c:v>47257</c:v>
                </c:pt>
                <c:pt idx="64">
                  <c:v>47682</c:v>
                </c:pt>
                <c:pt idx="65">
                  <c:v>48365</c:v>
                </c:pt>
                <c:pt idx="66">
                  <c:v>48616</c:v>
                </c:pt>
                <c:pt idx="67">
                  <c:v>48947</c:v>
                </c:pt>
                <c:pt idx="68">
                  <c:v>49163</c:v>
                </c:pt>
                <c:pt idx="69">
                  <c:v>49217</c:v>
                </c:pt>
                <c:pt idx="70">
                  <c:v>49469</c:v>
                </c:pt>
                <c:pt idx="71">
                  <c:v>52925</c:v>
                </c:pt>
                <c:pt idx="72">
                  <c:v>52978</c:v>
                </c:pt>
                <c:pt idx="73">
                  <c:v>53278</c:v>
                </c:pt>
                <c:pt idx="74">
                  <c:v>54115</c:v>
                </c:pt>
                <c:pt idx="75">
                  <c:v>54230</c:v>
                </c:pt>
                <c:pt idx="76">
                  <c:v>54287</c:v>
                </c:pt>
                <c:pt idx="77">
                  <c:v>54543</c:v>
                </c:pt>
                <c:pt idx="78">
                  <c:v>54620</c:v>
                </c:pt>
                <c:pt idx="79">
                  <c:v>55868</c:v>
                </c:pt>
                <c:pt idx="80">
                  <c:v>58178</c:v>
                </c:pt>
                <c:pt idx="81">
                  <c:v>58261</c:v>
                </c:pt>
                <c:pt idx="82">
                  <c:v>58792</c:v>
                </c:pt>
                <c:pt idx="83">
                  <c:v>60509</c:v>
                </c:pt>
                <c:pt idx="84">
                  <c:v>60740</c:v>
                </c:pt>
                <c:pt idx="85">
                  <c:v>61150</c:v>
                </c:pt>
                <c:pt idx="86">
                  <c:v>61701</c:v>
                </c:pt>
                <c:pt idx="87">
                  <c:v>62555</c:v>
                </c:pt>
                <c:pt idx="88">
                  <c:v>62685</c:v>
                </c:pt>
                <c:pt idx="89">
                  <c:v>63867</c:v>
                </c:pt>
                <c:pt idx="90">
                  <c:v>64515</c:v>
                </c:pt>
                <c:pt idx="91">
                  <c:v>65427</c:v>
                </c:pt>
                <c:pt idx="92">
                  <c:v>71330</c:v>
                </c:pt>
                <c:pt idx="93">
                  <c:v>71879</c:v>
                </c:pt>
                <c:pt idx="94">
                  <c:v>72740</c:v>
                </c:pt>
                <c:pt idx="95">
                  <c:v>73668</c:v>
                </c:pt>
                <c:pt idx="96">
                  <c:v>75121</c:v>
                </c:pt>
                <c:pt idx="97">
                  <c:v>76753</c:v>
                </c:pt>
                <c:pt idx="98">
                  <c:v>77831</c:v>
                </c:pt>
                <c:pt idx="99">
                  <c:v>78281</c:v>
                </c:pt>
                <c:pt idx="100">
                  <c:v>81688</c:v>
                </c:pt>
                <c:pt idx="101">
                  <c:v>83077</c:v>
                </c:pt>
                <c:pt idx="102">
                  <c:v>84539</c:v>
                </c:pt>
                <c:pt idx="103">
                  <c:v>86605</c:v>
                </c:pt>
                <c:pt idx="104">
                  <c:v>86777</c:v>
                </c:pt>
                <c:pt idx="105">
                  <c:v>102757</c:v>
                </c:pt>
                <c:pt idx="106">
                  <c:v>106578</c:v>
                </c:pt>
                <c:pt idx="107">
                  <c:v>114343</c:v>
                </c:pt>
                <c:pt idx="108">
                  <c:v>114894</c:v>
                </c:pt>
                <c:pt idx="109">
                  <c:v>116576</c:v>
                </c:pt>
                <c:pt idx="110">
                  <c:v>119786</c:v>
                </c:pt>
                <c:pt idx="111">
                  <c:v>120239</c:v>
                </c:pt>
                <c:pt idx="112">
                  <c:v>123394</c:v>
                </c:pt>
                <c:pt idx="113">
                  <c:v>124746</c:v>
                </c:pt>
                <c:pt idx="114">
                  <c:v>125003</c:v>
                </c:pt>
                <c:pt idx="115">
                  <c:v>125579</c:v>
                </c:pt>
                <c:pt idx="116">
                  <c:v>126200</c:v>
                </c:pt>
                <c:pt idx="117">
                  <c:v>128716</c:v>
                </c:pt>
                <c:pt idx="118">
                  <c:v>129408</c:v>
                </c:pt>
                <c:pt idx="119">
                  <c:v>135917</c:v>
                </c:pt>
                <c:pt idx="120">
                  <c:v>137141</c:v>
                </c:pt>
                <c:pt idx="121">
                  <c:v>141727</c:v>
                </c:pt>
                <c:pt idx="122">
                  <c:v>144570</c:v>
                </c:pt>
                <c:pt idx="123">
                  <c:v>155201</c:v>
                </c:pt>
                <c:pt idx="124">
                  <c:v>164801</c:v>
                </c:pt>
                <c:pt idx="125">
                  <c:v>166703</c:v>
                </c:pt>
                <c:pt idx="126">
                  <c:v>171363</c:v>
                </c:pt>
                <c:pt idx="127">
                  <c:v>178468</c:v>
                </c:pt>
                <c:pt idx="128">
                  <c:v>190507</c:v>
                </c:pt>
                <c:pt idx="129">
                  <c:v>198105</c:v>
                </c:pt>
                <c:pt idx="130">
                  <c:v>205487</c:v>
                </c:pt>
                <c:pt idx="131">
                  <c:v>218584</c:v>
                </c:pt>
                <c:pt idx="132">
                  <c:v>253309</c:v>
                </c:pt>
                <c:pt idx="133">
                  <c:v>265854</c:v>
                </c:pt>
                <c:pt idx="134">
                  <c:v>318611</c:v>
                </c:pt>
                <c:pt idx="135">
                  <c:v>361187</c:v>
                </c:pt>
                <c:pt idx="136">
                  <c:v>446738</c:v>
                </c:pt>
                <c:pt idx="137">
                  <c:v>533032</c:v>
                </c:pt>
                <c:pt idx="138">
                  <c:v>581182</c:v>
                </c:pt>
                <c:pt idx="139">
                  <c:v>934872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64F-4D67-AD32-409A3BE7D501}"/>
            </c:ext>
          </c:extLst>
        </c:ser>
        <c:ser>
          <c:idx val="6"/>
          <c:order val="6"/>
          <c:spPr>
            <a:ln w="28575" cap="rnd">
              <a:solidFill>
                <a:schemeClr val="accent4">
                  <a:tint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4x4'!$B$8:$EO$8</c:f>
              <c:numCache>
                <c:formatCode>General</c:formatCode>
                <c:ptCount val="144"/>
                <c:pt idx="0">
                  <c:v>3538</c:v>
                </c:pt>
                <c:pt idx="1">
                  <c:v>4038</c:v>
                </c:pt>
                <c:pt idx="2">
                  <c:v>4984</c:v>
                </c:pt>
                <c:pt idx="3">
                  <c:v>6182</c:v>
                </c:pt>
                <c:pt idx="4">
                  <c:v>6807</c:v>
                </c:pt>
                <c:pt idx="5">
                  <c:v>7148</c:v>
                </c:pt>
                <c:pt idx="6">
                  <c:v>7302</c:v>
                </c:pt>
                <c:pt idx="7">
                  <c:v>7321</c:v>
                </c:pt>
                <c:pt idx="8">
                  <c:v>7652</c:v>
                </c:pt>
                <c:pt idx="9">
                  <c:v>7738</c:v>
                </c:pt>
                <c:pt idx="10">
                  <c:v>8093</c:v>
                </c:pt>
                <c:pt idx="11">
                  <c:v>8265</c:v>
                </c:pt>
                <c:pt idx="12">
                  <c:v>8543</c:v>
                </c:pt>
                <c:pt idx="13">
                  <c:v>8549</c:v>
                </c:pt>
                <c:pt idx="14">
                  <c:v>8646</c:v>
                </c:pt>
                <c:pt idx="15">
                  <c:v>8931</c:v>
                </c:pt>
                <c:pt idx="16">
                  <c:v>9238</c:v>
                </c:pt>
                <c:pt idx="17">
                  <c:v>10013</c:v>
                </c:pt>
                <c:pt idx="18">
                  <c:v>10112</c:v>
                </c:pt>
                <c:pt idx="19">
                  <c:v>10135</c:v>
                </c:pt>
                <c:pt idx="20">
                  <c:v>10224</c:v>
                </c:pt>
                <c:pt idx="21">
                  <c:v>10274</c:v>
                </c:pt>
                <c:pt idx="22">
                  <c:v>10859</c:v>
                </c:pt>
                <c:pt idx="23">
                  <c:v>11316</c:v>
                </c:pt>
                <c:pt idx="24">
                  <c:v>11420</c:v>
                </c:pt>
                <c:pt idx="25">
                  <c:v>11926</c:v>
                </c:pt>
                <c:pt idx="26">
                  <c:v>12550</c:v>
                </c:pt>
                <c:pt idx="27">
                  <c:v>12966</c:v>
                </c:pt>
                <c:pt idx="28">
                  <c:v>14015</c:v>
                </c:pt>
                <c:pt idx="29">
                  <c:v>14051</c:v>
                </c:pt>
                <c:pt idx="30">
                  <c:v>14063</c:v>
                </c:pt>
                <c:pt idx="31">
                  <c:v>14083</c:v>
                </c:pt>
                <c:pt idx="32">
                  <c:v>14338</c:v>
                </c:pt>
                <c:pt idx="33">
                  <c:v>14494</c:v>
                </c:pt>
                <c:pt idx="34">
                  <c:v>14538</c:v>
                </c:pt>
                <c:pt idx="35">
                  <c:v>14658</c:v>
                </c:pt>
                <c:pt idx="36">
                  <c:v>15143</c:v>
                </c:pt>
                <c:pt idx="37">
                  <c:v>15499</c:v>
                </c:pt>
                <c:pt idx="38">
                  <c:v>15773</c:v>
                </c:pt>
                <c:pt idx="39">
                  <c:v>15837</c:v>
                </c:pt>
                <c:pt idx="40">
                  <c:v>16116</c:v>
                </c:pt>
                <c:pt idx="41">
                  <c:v>17290</c:v>
                </c:pt>
                <c:pt idx="42">
                  <c:v>17553</c:v>
                </c:pt>
                <c:pt idx="43">
                  <c:v>17937</c:v>
                </c:pt>
                <c:pt idx="44">
                  <c:v>18113</c:v>
                </c:pt>
                <c:pt idx="45">
                  <c:v>18753</c:v>
                </c:pt>
                <c:pt idx="46">
                  <c:v>18985</c:v>
                </c:pt>
                <c:pt idx="47">
                  <c:v>19697</c:v>
                </c:pt>
                <c:pt idx="48">
                  <c:v>20052</c:v>
                </c:pt>
                <c:pt idx="49">
                  <c:v>20381</c:v>
                </c:pt>
                <c:pt idx="50">
                  <c:v>20450</c:v>
                </c:pt>
                <c:pt idx="51">
                  <c:v>20573</c:v>
                </c:pt>
                <c:pt idx="52">
                  <c:v>20960</c:v>
                </c:pt>
                <c:pt idx="53">
                  <c:v>20982</c:v>
                </c:pt>
                <c:pt idx="54">
                  <c:v>21253</c:v>
                </c:pt>
                <c:pt idx="55">
                  <c:v>21410</c:v>
                </c:pt>
                <c:pt idx="56">
                  <c:v>21448</c:v>
                </c:pt>
                <c:pt idx="57">
                  <c:v>21633</c:v>
                </c:pt>
                <c:pt idx="58">
                  <c:v>21764</c:v>
                </c:pt>
                <c:pt idx="59">
                  <c:v>22436</c:v>
                </c:pt>
                <c:pt idx="60">
                  <c:v>22701</c:v>
                </c:pt>
                <c:pt idx="61">
                  <c:v>22886</c:v>
                </c:pt>
                <c:pt idx="62">
                  <c:v>23057</c:v>
                </c:pt>
                <c:pt idx="63">
                  <c:v>23116</c:v>
                </c:pt>
                <c:pt idx="64">
                  <c:v>23549</c:v>
                </c:pt>
                <c:pt idx="65">
                  <c:v>23982</c:v>
                </c:pt>
                <c:pt idx="66">
                  <c:v>25319</c:v>
                </c:pt>
                <c:pt idx="67">
                  <c:v>25899</c:v>
                </c:pt>
                <c:pt idx="68">
                  <c:v>25975</c:v>
                </c:pt>
                <c:pt idx="69">
                  <c:v>26245</c:v>
                </c:pt>
                <c:pt idx="70">
                  <c:v>26523</c:v>
                </c:pt>
                <c:pt idx="71">
                  <c:v>26601</c:v>
                </c:pt>
                <c:pt idx="72">
                  <c:v>26682</c:v>
                </c:pt>
                <c:pt idx="73">
                  <c:v>26896</c:v>
                </c:pt>
                <c:pt idx="74">
                  <c:v>27203</c:v>
                </c:pt>
                <c:pt idx="75">
                  <c:v>27267</c:v>
                </c:pt>
                <c:pt idx="76">
                  <c:v>27547</c:v>
                </c:pt>
                <c:pt idx="77">
                  <c:v>27577</c:v>
                </c:pt>
                <c:pt idx="78">
                  <c:v>27989</c:v>
                </c:pt>
                <c:pt idx="79">
                  <c:v>28223</c:v>
                </c:pt>
                <c:pt idx="80">
                  <c:v>28906</c:v>
                </c:pt>
                <c:pt idx="81">
                  <c:v>29033</c:v>
                </c:pt>
                <c:pt idx="82">
                  <c:v>30867</c:v>
                </c:pt>
                <c:pt idx="83">
                  <c:v>31092</c:v>
                </c:pt>
                <c:pt idx="84">
                  <c:v>32202</c:v>
                </c:pt>
                <c:pt idx="85">
                  <c:v>32907</c:v>
                </c:pt>
                <c:pt idx="86">
                  <c:v>33223</c:v>
                </c:pt>
                <c:pt idx="87">
                  <c:v>33318</c:v>
                </c:pt>
                <c:pt idx="88">
                  <c:v>35292</c:v>
                </c:pt>
                <c:pt idx="89">
                  <c:v>35321</c:v>
                </c:pt>
                <c:pt idx="90">
                  <c:v>35903</c:v>
                </c:pt>
                <c:pt idx="91">
                  <c:v>35914</c:v>
                </c:pt>
                <c:pt idx="92">
                  <c:v>35922</c:v>
                </c:pt>
                <c:pt idx="93">
                  <c:v>36177</c:v>
                </c:pt>
                <c:pt idx="94">
                  <c:v>36305</c:v>
                </c:pt>
                <c:pt idx="95">
                  <c:v>36668</c:v>
                </c:pt>
                <c:pt idx="96">
                  <c:v>37081</c:v>
                </c:pt>
                <c:pt idx="97">
                  <c:v>37554</c:v>
                </c:pt>
                <c:pt idx="98">
                  <c:v>39077</c:v>
                </c:pt>
                <c:pt idx="99">
                  <c:v>41918</c:v>
                </c:pt>
                <c:pt idx="100">
                  <c:v>42391</c:v>
                </c:pt>
                <c:pt idx="101">
                  <c:v>42863</c:v>
                </c:pt>
                <c:pt idx="102">
                  <c:v>43566</c:v>
                </c:pt>
                <c:pt idx="103">
                  <c:v>43653</c:v>
                </c:pt>
                <c:pt idx="104">
                  <c:v>43952</c:v>
                </c:pt>
                <c:pt idx="105">
                  <c:v>43982</c:v>
                </c:pt>
                <c:pt idx="106">
                  <c:v>44241</c:v>
                </c:pt>
                <c:pt idx="107">
                  <c:v>44491</c:v>
                </c:pt>
                <c:pt idx="108">
                  <c:v>44694</c:v>
                </c:pt>
                <c:pt idx="109">
                  <c:v>45709</c:v>
                </c:pt>
                <c:pt idx="110">
                  <c:v>46024</c:v>
                </c:pt>
                <c:pt idx="111">
                  <c:v>46358</c:v>
                </c:pt>
                <c:pt idx="112">
                  <c:v>46532</c:v>
                </c:pt>
                <c:pt idx="113">
                  <c:v>46685</c:v>
                </c:pt>
                <c:pt idx="114">
                  <c:v>47086</c:v>
                </c:pt>
                <c:pt idx="115">
                  <c:v>50467</c:v>
                </c:pt>
                <c:pt idx="116">
                  <c:v>50784</c:v>
                </c:pt>
                <c:pt idx="117">
                  <c:v>51466</c:v>
                </c:pt>
                <c:pt idx="118">
                  <c:v>52315</c:v>
                </c:pt>
                <c:pt idx="119">
                  <c:v>52467</c:v>
                </c:pt>
                <c:pt idx="120">
                  <c:v>53151</c:v>
                </c:pt>
                <c:pt idx="121">
                  <c:v>54181</c:v>
                </c:pt>
                <c:pt idx="122">
                  <c:v>55836</c:v>
                </c:pt>
                <c:pt idx="123">
                  <c:v>56896</c:v>
                </c:pt>
                <c:pt idx="124">
                  <c:v>58237</c:v>
                </c:pt>
                <c:pt idx="125">
                  <c:v>58307</c:v>
                </c:pt>
                <c:pt idx="126">
                  <c:v>59444</c:v>
                </c:pt>
                <c:pt idx="127">
                  <c:v>59919</c:v>
                </c:pt>
                <c:pt idx="128">
                  <c:v>61286</c:v>
                </c:pt>
                <c:pt idx="129">
                  <c:v>61598</c:v>
                </c:pt>
                <c:pt idx="130">
                  <c:v>64286</c:v>
                </c:pt>
                <c:pt idx="131">
                  <c:v>64957</c:v>
                </c:pt>
                <c:pt idx="132">
                  <c:v>65054</c:v>
                </c:pt>
                <c:pt idx="133">
                  <c:v>66059</c:v>
                </c:pt>
                <c:pt idx="134">
                  <c:v>73822</c:v>
                </c:pt>
                <c:pt idx="135">
                  <c:v>74810</c:v>
                </c:pt>
                <c:pt idx="136">
                  <c:v>76072</c:v>
                </c:pt>
                <c:pt idx="137">
                  <c:v>84977</c:v>
                </c:pt>
                <c:pt idx="138">
                  <c:v>85069</c:v>
                </c:pt>
                <c:pt idx="139">
                  <c:v>85621</c:v>
                </c:pt>
                <c:pt idx="140">
                  <c:v>92358</c:v>
                </c:pt>
                <c:pt idx="141">
                  <c:v>100637</c:v>
                </c:pt>
                <c:pt idx="142">
                  <c:v>133039</c:v>
                </c:pt>
                <c:pt idx="143">
                  <c:v>218065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64F-4D67-AD32-409A3BE7D501}"/>
            </c:ext>
          </c:extLst>
        </c:ser>
        <c:ser>
          <c:idx val="7"/>
          <c:order val="7"/>
          <c:spPr>
            <a:ln w="28575" cap="rnd">
              <a:solidFill>
                <a:schemeClr val="accent4">
                  <a:tint val="4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Steps 4x4'!$B$9:$EO$9</c:f>
              <c:numCache>
                <c:formatCode>General</c:formatCode>
                <c:ptCount val="144"/>
                <c:pt idx="0">
                  <c:v>113</c:v>
                </c:pt>
                <c:pt idx="1">
                  <c:v>206</c:v>
                </c:pt>
                <c:pt idx="2">
                  <c:v>268</c:v>
                </c:pt>
                <c:pt idx="3">
                  <c:v>639</c:v>
                </c:pt>
                <c:pt idx="4">
                  <c:v>646</c:v>
                </c:pt>
                <c:pt idx="5">
                  <c:v>802</c:v>
                </c:pt>
                <c:pt idx="6">
                  <c:v>886</c:v>
                </c:pt>
                <c:pt idx="7">
                  <c:v>953</c:v>
                </c:pt>
                <c:pt idx="8">
                  <c:v>1054</c:v>
                </c:pt>
                <c:pt idx="9">
                  <c:v>1306</c:v>
                </c:pt>
                <c:pt idx="10">
                  <c:v>1396</c:v>
                </c:pt>
                <c:pt idx="11">
                  <c:v>1694</c:v>
                </c:pt>
                <c:pt idx="12">
                  <c:v>1978</c:v>
                </c:pt>
                <c:pt idx="13">
                  <c:v>2004</c:v>
                </c:pt>
                <c:pt idx="14">
                  <c:v>2081</c:v>
                </c:pt>
                <c:pt idx="15">
                  <c:v>2391</c:v>
                </c:pt>
                <c:pt idx="16">
                  <c:v>2420</c:v>
                </c:pt>
                <c:pt idx="17">
                  <c:v>2497</c:v>
                </c:pt>
                <c:pt idx="18">
                  <c:v>2749</c:v>
                </c:pt>
                <c:pt idx="19">
                  <c:v>2807</c:v>
                </c:pt>
                <c:pt idx="20">
                  <c:v>2877</c:v>
                </c:pt>
                <c:pt idx="21">
                  <c:v>2887</c:v>
                </c:pt>
                <c:pt idx="22">
                  <c:v>3168</c:v>
                </c:pt>
                <c:pt idx="23">
                  <c:v>3192</c:v>
                </c:pt>
                <c:pt idx="24">
                  <c:v>3474</c:v>
                </c:pt>
                <c:pt idx="25">
                  <c:v>3661</c:v>
                </c:pt>
                <c:pt idx="26">
                  <c:v>3881</c:v>
                </c:pt>
                <c:pt idx="27">
                  <c:v>3932</c:v>
                </c:pt>
                <c:pt idx="28">
                  <c:v>3975</c:v>
                </c:pt>
                <c:pt idx="29">
                  <c:v>4143</c:v>
                </c:pt>
                <c:pt idx="30">
                  <c:v>4146</c:v>
                </c:pt>
                <c:pt idx="31">
                  <c:v>4238</c:v>
                </c:pt>
                <c:pt idx="32">
                  <c:v>4293</c:v>
                </c:pt>
                <c:pt idx="33">
                  <c:v>4304</c:v>
                </c:pt>
                <c:pt idx="34">
                  <c:v>4340</c:v>
                </c:pt>
                <c:pt idx="35">
                  <c:v>4367</c:v>
                </c:pt>
                <c:pt idx="36">
                  <c:v>4373</c:v>
                </c:pt>
                <c:pt idx="37">
                  <c:v>4591</c:v>
                </c:pt>
                <c:pt idx="38">
                  <c:v>4592</c:v>
                </c:pt>
                <c:pt idx="39">
                  <c:v>5079</c:v>
                </c:pt>
                <c:pt idx="40">
                  <c:v>5197</c:v>
                </c:pt>
                <c:pt idx="41">
                  <c:v>5201</c:v>
                </c:pt>
                <c:pt idx="42">
                  <c:v>5319</c:v>
                </c:pt>
                <c:pt idx="43">
                  <c:v>5359</c:v>
                </c:pt>
                <c:pt idx="44">
                  <c:v>5390</c:v>
                </c:pt>
                <c:pt idx="45">
                  <c:v>5649</c:v>
                </c:pt>
                <c:pt idx="46">
                  <c:v>5762</c:v>
                </c:pt>
                <c:pt idx="47">
                  <c:v>5791</c:v>
                </c:pt>
                <c:pt idx="48">
                  <c:v>5930</c:v>
                </c:pt>
                <c:pt idx="49">
                  <c:v>6116</c:v>
                </c:pt>
                <c:pt idx="50">
                  <c:v>6176</c:v>
                </c:pt>
                <c:pt idx="51">
                  <c:v>6268</c:v>
                </c:pt>
                <c:pt idx="52">
                  <c:v>6476</c:v>
                </c:pt>
                <c:pt idx="53">
                  <c:v>6521</c:v>
                </c:pt>
                <c:pt idx="54">
                  <c:v>6631</c:v>
                </c:pt>
                <c:pt idx="55">
                  <c:v>6722</c:v>
                </c:pt>
                <c:pt idx="56">
                  <c:v>6815</c:v>
                </c:pt>
                <c:pt idx="57">
                  <c:v>7550</c:v>
                </c:pt>
                <c:pt idx="58">
                  <c:v>8081</c:v>
                </c:pt>
                <c:pt idx="59">
                  <c:v>8348</c:v>
                </c:pt>
                <c:pt idx="60">
                  <c:v>8727</c:v>
                </c:pt>
                <c:pt idx="61">
                  <c:v>8780</c:v>
                </c:pt>
                <c:pt idx="62">
                  <c:v>9021</c:v>
                </c:pt>
                <c:pt idx="63">
                  <c:v>9149</c:v>
                </c:pt>
                <c:pt idx="64">
                  <c:v>9317</c:v>
                </c:pt>
                <c:pt idx="65">
                  <c:v>9327</c:v>
                </c:pt>
                <c:pt idx="66">
                  <c:v>9358</c:v>
                </c:pt>
                <c:pt idx="67">
                  <c:v>9378</c:v>
                </c:pt>
                <c:pt idx="68">
                  <c:v>9428</c:v>
                </c:pt>
                <c:pt idx="69">
                  <c:v>9633</c:v>
                </c:pt>
                <c:pt idx="70">
                  <c:v>9748</c:v>
                </c:pt>
                <c:pt idx="71">
                  <c:v>9786</c:v>
                </c:pt>
                <c:pt idx="72">
                  <c:v>10155</c:v>
                </c:pt>
                <c:pt idx="73">
                  <c:v>10234</c:v>
                </c:pt>
                <c:pt idx="74">
                  <c:v>10261</c:v>
                </c:pt>
                <c:pt idx="75">
                  <c:v>10576</c:v>
                </c:pt>
                <c:pt idx="76">
                  <c:v>10660</c:v>
                </c:pt>
                <c:pt idx="77">
                  <c:v>10782</c:v>
                </c:pt>
                <c:pt idx="78">
                  <c:v>10907</c:v>
                </c:pt>
                <c:pt idx="79">
                  <c:v>11015</c:v>
                </c:pt>
                <c:pt idx="80">
                  <c:v>11509</c:v>
                </c:pt>
                <c:pt idx="81">
                  <c:v>11736</c:v>
                </c:pt>
                <c:pt idx="82">
                  <c:v>11805</c:v>
                </c:pt>
                <c:pt idx="83">
                  <c:v>12452</c:v>
                </c:pt>
                <c:pt idx="84">
                  <c:v>12909</c:v>
                </c:pt>
                <c:pt idx="85">
                  <c:v>13003</c:v>
                </c:pt>
                <c:pt idx="86">
                  <c:v>13421</c:v>
                </c:pt>
                <c:pt idx="87">
                  <c:v>13641</c:v>
                </c:pt>
                <c:pt idx="88">
                  <c:v>13690</c:v>
                </c:pt>
                <c:pt idx="89">
                  <c:v>13905</c:v>
                </c:pt>
                <c:pt idx="90">
                  <c:v>14026</c:v>
                </c:pt>
                <c:pt idx="91">
                  <c:v>14120</c:v>
                </c:pt>
                <c:pt idx="92">
                  <c:v>14583</c:v>
                </c:pt>
                <c:pt idx="93">
                  <c:v>15318</c:v>
                </c:pt>
                <c:pt idx="94">
                  <c:v>15383</c:v>
                </c:pt>
                <c:pt idx="95">
                  <c:v>15694</c:v>
                </c:pt>
                <c:pt idx="96">
                  <c:v>15695</c:v>
                </c:pt>
                <c:pt idx="97">
                  <c:v>16664</c:v>
                </c:pt>
                <c:pt idx="98">
                  <c:v>16839</c:v>
                </c:pt>
                <c:pt idx="99">
                  <c:v>16876</c:v>
                </c:pt>
                <c:pt idx="100">
                  <c:v>17136</c:v>
                </c:pt>
                <c:pt idx="101">
                  <c:v>17240</c:v>
                </c:pt>
                <c:pt idx="102">
                  <c:v>17670</c:v>
                </c:pt>
                <c:pt idx="103">
                  <c:v>17794</c:v>
                </c:pt>
                <c:pt idx="104">
                  <c:v>17813</c:v>
                </c:pt>
                <c:pt idx="105">
                  <c:v>18092</c:v>
                </c:pt>
                <c:pt idx="106">
                  <c:v>18284</c:v>
                </c:pt>
                <c:pt idx="107">
                  <c:v>19064</c:v>
                </c:pt>
                <c:pt idx="108">
                  <c:v>19207</c:v>
                </c:pt>
                <c:pt idx="109">
                  <c:v>19761</c:v>
                </c:pt>
                <c:pt idx="110">
                  <c:v>20071</c:v>
                </c:pt>
                <c:pt idx="111">
                  <c:v>20333</c:v>
                </c:pt>
                <c:pt idx="112">
                  <c:v>20402</c:v>
                </c:pt>
                <c:pt idx="113">
                  <c:v>20543</c:v>
                </c:pt>
                <c:pt idx="114">
                  <c:v>20624</c:v>
                </c:pt>
                <c:pt idx="115">
                  <c:v>20755</c:v>
                </c:pt>
                <c:pt idx="116">
                  <c:v>21265</c:v>
                </c:pt>
                <c:pt idx="117">
                  <c:v>21409</c:v>
                </c:pt>
                <c:pt idx="118">
                  <c:v>21545</c:v>
                </c:pt>
                <c:pt idx="119">
                  <c:v>23849</c:v>
                </c:pt>
                <c:pt idx="120">
                  <c:v>24745</c:v>
                </c:pt>
                <c:pt idx="121">
                  <c:v>26327</c:v>
                </c:pt>
                <c:pt idx="122">
                  <c:v>26378</c:v>
                </c:pt>
                <c:pt idx="123">
                  <c:v>26562</c:v>
                </c:pt>
                <c:pt idx="124">
                  <c:v>26673</c:v>
                </c:pt>
                <c:pt idx="125">
                  <c:v>27626</c:v>
                </c:pt>
                <c:pt idx="126">
                  <c:v>28190</c:v>
                </c:pt>
                <c:pt idx="127">
                  <c:v>28863</c:v>
                </c:pt>
                <c:pt idx="128">
                  <c:v>29259</c:v>
                </c:pt>
                <c:pt idx="129">
                  <c:v>29291</c:v>
                </c:pt>
                <c:pt idx="130">
                  <c:v>30129</c:v>
                </c:pt>
                <c:pt idx="131">
                  <c:v>31346</c:v>
                </c:pt>
                <c:pt idx="132">
                  <c:v>31488</c:v>
                </c:pt>
                <c:pt idx="133">
                  <c:v>33112</c:v>
                </c:pt>
                <c:pt idx="134">
                  <c:v>36046</c:v>
                </c:pt>
                <c:pt idx="135">
                  <c:v>37732</c:v>
                </c:pt>
                <c:pt idx="136">
                  <c:v>43904</c:v>
                </c:pt>
                <c:pt idx="137">
                  <c:v>48894</c:v>
                </c:pt>
                <c:pt idx="138">
                  <c:v>50023</c:v>
                </c:pt>
                <c:pt idx="139">
                  <c:v>50081</c:v>
                </c:pt>
                <c:pt idx="140">
                  <c:v>51357</c:v>
                </c:pt>
                <c:pt idx="141">
                  <c:v>52158</c:v>
                </c:pt>
                <c:pt idx="142">
                  <c:v>55333</c:v>
                </c:pt>
                <c:pt idx="143">
                  <c:v>75165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64F-4D67-AD32-409A3BE7D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041904"/>
        <c:axId val="1931652944"/>
      </c:lineChart>
      <c:catAx>
        <c:axId val="1824041904"/>
        <c:scaling>
          <c:orientation val="minMax"/>
        </c:scaling>
        <c:delete val="1"/>
        <c:axPos val="b"/>
        <c:majorTickMark val="none"/>
        <c:minorTickMark val="none"/>
        <c:tickLblPos val="nextTo"/>
        <c:crossAx val="1931652944"/>
        <c:crosses val="autoZero"/>
        <c:auto val="1"/>
        <c:lblAlgn val="ctr"/>
        <c:lblOffset val="100"/>
        <c:noMultiLvlLbl val="0"/>
      </c:catAx>
      <c:valAx>
        <c:axId val="19316529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4041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5x5 With Symmetry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4">
                  <a:shade val="4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5x5'!$B$2:$EL$2</c:f>
              <c:numCache>
                <c:formatCode>General</c:formatCode>
                <c:ptCount val="141"/>
                <c:pt idx="0">
                  <c:v>4162.7960000000003</c:v>
                </c:pt>
                <c:pt idx="1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76-4456-886C-B76EAD5688F3}"/>
            </c:ext>
          </c:extLst>
        </c:ser>
        <c:ser>
          <c:idx val="1"/>
          <c:order val="1"/>
          <c:spPr>
            <a:ln w="28575" cap="rnd">
              <a:solidFill>
                <a:schemeClr val="accent4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5x5'!$B$3:$EL$3</c:f>
              <c:numCache>
                <c:formatCode>General</c:formatCode>
                <c:ptCount val="141"/>
                <c:pt idx="0">
                  <c:v>4162.7830000000004</c:v>
                </c:pt>
                <c:pt idx="1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76-4456-886C-B76EAD5688F3}"/>
            </c:ext>
          </c:extLst>
        </c:ser>
        <c:ser>
          <c:idx val="2"/>
          <c:order val="2"/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5x5'!$B$4:$EL$4</c:f>
              <c:numCache>
                <c:formatCode>General</c:formatCode>
                <c:ptCount val="141"/>
                <c:pt idx="0">
                  <c:v>2895.5239999999999</c:v>
                </c:pt>
                <c:pt idx="1">
                  <c:v>2896.8359999999998</c:v>
                </c:pt>
                <c:pt idx="2">
                  <c:v>2966.0479999999998</c:v>
                </c:pt>
                <c:pt idx="3">
                  <c:v>3529.3609999999999</c:v>
                </c:pt>
                <c:pt idx="4">
                  <c:v>3637.3519999999999</c:v>
                </c:pt>
                <c:pt idx="5">
                  <c:v>4597.97</c:v>
                </c:pt>
                <c:pt idx="6">
                  <c:v>5528.4040000000005</c:v>
                </c:pt>
                <c:pt idx="7">
                  <c:v>6787.2849999999999</c:v>
                </c:pt>
                <c:pt idx="8">
                  <c:v>7487.9930000000004</c:v>
                </c:pt>
                <c:pt idx="9">
                  <c:v>8930.2099999999991</c:v>
                </c:pt>
                <c:pt idx="10">
                  <c:v>9247.4699999999993</c:v>
                </c:pt>
                <c:pt idx="11">
                  <c:v>9288.4130000000005</c:v>
                </c:pt>
                <c:pt idx="12">
                  <c:v>9698.7070000000003</c:v>
                </c:pt>
                <c:pt idx="13">
                  <c:v>18520.894</c:v>
                </c:pt>
                <c:pt idx="14">
                  <c:v>19752.419999999998</c:v>
                </c:pt>
                <c:pt idx="15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76-4456-886C-B76EAD5688F3}"/>
            </c:ext>
          </c:extLst>
        </c:ser>
        <c:ser>
          <c:idx val="3"/>
          <c:order val="3"/>
          <c:spPr>
            <a:ln w="28575" cap="rnd">
              <a:solidFill>
                <a:schemeClr val="accent4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5x5'!$B$5:$EL$5</c:f>
              <c:numCache>
                <c:formatCode>General</c:formatCode>
                <c:ptCount val="141"/>
                <c:pt idx="0">
                  <c:v>1670.6969999999999</c:v>
                </c:pt>
                <c:pt idx="1">
                  <c:v>1783.809</c:v>
                </c:pt>
                <c:pt idx="2">
                  <c:v>1902.6769999999999</c:v>
                </c:pt>
                <c:pt idx="3">
                  <c:v>1968.5309999999999</c:v>
                </c:pt>
                <c:pt idx="4">
                  <c:v>2196.2779999999998</c:v>
                </c:pt>
                <c:pt idx="5">
                  <c:v>2203.2919999999999</c:v>
                </c:pt>
                <c:pt idx="6">
                  <c:v>2315.701</c:v>
                </c:pt>
                <c:pt idx="7">
                  <c:v>2349.404</c:v>
                </c:pt>
                <c:pt idx="8">
                  <c:v>2732.308</c:v>
                </c:pt>
                <c:pt idx="9">
                  <c:v>2889.5079999999998</c:v>
                </c:pt>
                <c:pt idx="10">
                  <c:v>2924.7570000000001</c:v>
                </c:pt>
                <c:pt idx="11">
                  <c:v>3097.6379999999999</c:v>
                </c:pt>
                <c:pt idx="12">
                  <c:v>3303.96</c:v>
                </c:pt>
                <c:pt idx="13">
                  <c:v>3417.127</c:v>
                </c:pt>
                <c:pt idx="14">
                  <c:v>3418.3180000000002</c:v>
                </c:pt>
                <c:pt idx="15">
                  <c:v>3426.7629999999999</c:v>
                </c:pt>
                <c:pt idx="16">
                  <c:v>3516.076</c:v>
                </c:pt>
                <c:pt idx="17">
                  <c:v>3539.8359999999998</c:v>
                </c:pt>
                <c:pt idx="18">
                  <c:v>3554.6120000000001</c:v>
                </c:pt>
                <c:pt idx="19">
                  <c:v>3999</c:v>
                </c:pt>
                <c:pt idx="20">
                  <c:v>4063.6190000000001</c:v>
                </c:pt>
                <c:pt idx="21">
                  <c:v>4098.87</c:v>
                </c:pt>
                <c:pt idx="22">
                  <c:v>4793.8310000000001</c:v>
                </c:pt>
                <c:pt idx="23">
                  <c:v>4821.9589999999998</c:v>
                </c:pt>
                <c:pt idx="24">
                  <c:v>5332.442</c:v>
                </c:pt>
                <c:pt idx="25">
                  <c:v>5506.6689999999999</c:v>
                </c:pt>
                <c:pt idx="26">
                  <c:v>5668.3770000000004</c:v>
                </c:pt>
                <c:pt idx="27">
                  <c:v>5818.9369999999999</c:v>
                </c:pt>
                <c:pt idx="28">
                  <c:v>5835.8230000000003</c:v>
                </c:pt>
                <c:pt idx="29">
                  <c:v>5896.8310000000001</c:v>
                </c:pt>
                <c:pt idx="30">
                  <c:v>6231.7659999999996</c:v>
                </c:pt>
                <c:pt idx="31">
                  <c:v>6634.1859999999997</c:v>
                </c:pt>
                <c:pt idx="32">
                  <c:v>6725.9750000000004</c:v>
                </c:pt>
                <c:pt idx="33">
                  <c:v>7037.8370000000004</c:v>
                </c:pt>
                <c:pt idx="34">
                  <c:v>7186.7120000000004</c:v>
                </c:pt>
                <c:pt idx="35">
                  <c:v>7286.2550000000001</c:v>
                </c:pt>
                <c:pt idx="36">
                  <c:v>7406.9480000000003</c:v>
                </c:pt>
                <c:pt idx="37">
                  <c:v>7595.5829999999996</c:v>
                </c:pt>
                <c:pt idx="38">
                  <c:v>8113.8850000000002</c:v>
                </c:pt>
                <c:pt idx="39">
                  <c:v>8597.3189999999995</c:v>
                </c:pt>
                <c:pt idx="40">
                  <c:v>9102.6859999999997</c:v>
                </c:pt>
                <c:pt idx="41">
                  <c:v>9106.2019999999993</c:v>
                </c:pt>
                <c:pt idx="42">
                  <c:v>9288.1149999999998</c:v>
                </c:pt>
                <c:pt idx="43">
                  <c:v>9387.8349999999991</c:v>
                </c:pt>
                <c:pt idx="44">
                  <c:v>9551.9699999999993</c:v>
                </c:pt>
                <c:pt idx="45">
                  <c:v>9863.0580000000009</c:v>
                </c:pt>
                <c:pt idx="46">
                  <c:v>10150.246999999999</c:v>
                </c:pt>
                <c:pt idx="47">
                  <c:v>10795.645</c:v>
                </c:pt>
                <c:pt idx="48">
                  <c:v>11449.255999999999</c:v>
                </c:pt>
                <c:pt idx="49">
                  <c:v>14769.108</c:v>
                </c:pt>
                <c:pt idx="50">
                  <c:v>15077.769</c:v>
                </c:pt>
                <c:pt idx="51">
                  <c:v>15583.018</c:v>
                </c:pt>
                <c:pt idx="52">
                  <c:v>16099.598</c:v>
                </c:pt>
                <c:pt idx="53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76-4456-886C-B76EAD5688F3}"/>
            </c:ext>
          </c:extLst>
        </c:ser>
        <c:ser>
          <c:idx val="4"/>
          <c:order val="4"/>
          <c:spPr>
            <a:ln w="28575" cap="rnd">
              <a:solidFill>
                <a:schemeClr val="accent4">
                  <a:shade val="8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5x5'!$B$6:$EL$6</c:f>
              <c:numCache>
                <c:formatCode>General</c:formatCode>
                <c:ptCount val="141"/>
                <c:pt idx="0">
                  <c:v>1056.203</c:v>
                </c:pt>
                <c:pt idx="1">
                  <c:v>1244.758</c:v>
                </c:pt>
                <c:pt idx="2">
                  <c:v>1659.0989999999999</c:v>
                </c:pt>
                <c:pt idx="3">
                  <c:v>1662.788</c:v>
                </c:pt>
                <c:pt idx="4">
                  <c:v>1748.0229999999999</c:v>
                </c:pt>
                <c:pt idx="5">
                  <c:v>1841.155</c:v>
                </c:pt>
                <c:pt idx="6">
                  <c:v>1929.5419999999999</c:v>
                </c:pt>
                <c:pt idx="7">
                  <c:v>1941.106</c:v>
                </c:pt>
                <c:pt idx="8">
                  <c:v>2067.6439999999998</c:v>
                </c:pt>
                <c:pt idx="9">
                  <c:v>2150.4830000000002</c:v>
                </c:pt>
                <c:pt idx="10">
                  <c:v>2255.2049999999999</c:v>
                </c:pt>
                <c:pt idx="11">
                  <c:v>2537.8539999999998</c:v>
                </c:pt>
                <c:pt idx="12">
                  <c:v>2600.5079999999998</c:v>
                </c:pt>
                <c:pt idx="13">
                  <c:v>2608.2739999999999</c:v>
                </c:pt>
                <c:pt idx="14">
                  <c:v>2656.23</c:v>
                </c:pt>
                <c:pt idx="15">
                  <c:v>2795.319</c:v>
                </c:pt>
                <c:pt idx="16">
                  <c:v>2833.654</c:v>
                </c:pt>
                <c:pt idx="17">
                  <c:v>2871.7849999999999</c:v>
                </c:pt>
                <c:pt idx="18">
                  <c:v>2956.569</c:v>
                </c:pt>
                <c:pt idx="19">
                  <c:v>2999.038</c:v>
                </c:pt>
                <c:pt idx="20">
                  <c:v>3019.9389999999999</c:v>
                </c:pt>
                <c:pt idx="21">
                  <c:v>3173.9250000000002</c:v>
                </c:pt>
                <c:pt idx="22">
                  <c:v>3211.895</c:v>
                </c:pt>
                <c:pt idx="23">
                  <c:v>3229.26</c:v>
                </c:pt>
                <c:pt idx="24">
                  <c:v>3239.3519999999999</c:v>
                </c:pt>
                <c:pt idx="25">
                  <c:v>3262.402</c:v>
                </c:pt>
                <c:pt idx="26">
                  <c:v>3276.0430000000001</c:v>
                </c:pt>
                <c:pt idx="27">
                  <c:v>3316.076</c:v>
                </c:pt>
                <c:pt idx="28">
                  <c:v>3321.8980000000001</c:v>
                </c:pt>
                <c:pt idx="29">
                  <c:v>3338.2710000000002</c:v>
                </c:pt>
                <c:pt idx="30">
                  <c:v>3430.2510000000002</c:v>
                </c:pt>
                <c:pt idx="31">
                  <c:v>3451.6970000000001</c:v>
                </c:pt>
                <c:pt idx="32">
                  <c:v>3582.5070000000001</c:v>
                </c:pt>
                <c:pt idx="33">
                  <c:v>3731.1529999999998</c:v>
                </c:pt>
                <c:pt idx="34">
                  <c:v>3738.971</c:v>
                </c:pt>
                <c:pt idx="35">
                  <c:v>3823.2130000000002</c:v>
                </c:pt>
                <c:pt idx="36">
                  <c:v>3976.348</c:v>
                </c:pt>
                <c:pt idx="37">
                  <c:v>4268.0200000000004</c:v>
                </c:pt>
                <c:pt idx="38">
                  <c:v>4388.4260000000004</c:v>
                </c:pt>
                <c:pt idx="39">
                  <c:v>4434.8459999999995</c:v>
                </c:pt>
                <c:pt idx="40">
                  <c:v>4581.3590000000004</c:v>
                </c:pt>
                <c:pt idx="41">
                  <c:v>4617.6000000000004</c:v>
                </c:pt>
                <c:pt idx="42">
                  <c:v>4810.2879999999996</c:v>
                </c:pt>
                <c:pt idx="43">
                  <c:v>4822.5810000000001</c:v>
                </c:pt>
                <c:pt idx="44">
                  <c:v>4929.9520000000002</c:v>
                </c:pt>
                <c:pt idx="45">
                  <c:v>5022.2349999999997</c:v>
                </c:pt>
                <c:pt idx="46">
                  <c:v>5098.3530000000001</c:v>
                </c:pt>
                <c:pt idx="47">
                  <c:v>5359.732</c:v>
                </c:pt>
                <c:pt idx="48">
                  <c:v>5402.3429999999998</c:v>
                </c:pt>
                <c:pt idx="49">
                  <c:v>5467.2479999999996</c:v>
                </c:pt>
                <c:pt idx="50">
                  <c:v>5506.491</c:v>
                </c:pt>
                <c:pt idx="51">
                  <c:v>5649.924</c:v>
                </c:pt>
                <c:pt idx="52">
                  <c:v>5823.2</c:v>
                </c:pt>
                <c:pt idx="53">
                  <c:v>5838.6409999999996</c:v>
                </c:pt>
                <c:pt idx="54">
                  <c:v>5873.0860000000002</c:v>
                </c:pt>
                <c:pt idx="55">
                  <c:v>5970.4350000000004</c:v>
                </c:pt>
                <c:pt idx="56">
                  <c:v>6276.8609999999999</c:v>
                </c:pt>
                <c:pt idx="57">
                  <c:v>6300.1880000000001</c:v>
                </c:pt>
                <c:pt idx="58">
                  <c:v>6316.0339999999997</c:v>
                </c:pt>
                <c:pt idx="59">
                  <c:v>6319.6719999999996</c:v>
                </c:pt>
                <c:pt idx="60">
                  <c:v>6454.7709999999997</c:v>
                </c:pt>
                <c:pt idx="61">
                  <c:v>6512.2129999999997</c:v>
                </c:pt>
                <c:pt idx="62">
                  <c:v>6610.0050000000001</c:v>
                </c:pt>
                <c:pt idx="63">
                  <c:v>6673.357</c:v>
                </c:pt>
                <c:pt idx="64">
                  <c:v>6806.7309999999998</c:v>
                </c:pt>
                <c:pt idx="65">
                  <c:v>6829.2610000000004</c:v>
                </c:pt>
                <c:pt idx="66">
                  <c:v>6902.4089999999997</c:v>
                </c:pt>
                <c:pt idx="67">
                  <c:v>7264.3969999999999</c:v>
                </c:pt>
                <c:pt idx="68">
                  <c:v>7302.7150000000001</c:v>
                </c:pt>
                <c:pt idx="69">
                  <c:v>7421.4660000000003</c:v>
                </c:pt>
                <c:pt idx="70">
                  <c:v>7603.1170000000002</c:v>
                </c:pt>
                <c:pt idx="71">
                  <c:v>7627.8230000000003</c:v>
                </c:pt>
                <c:pt idx="72">
                  <c:v>7774.3980000000001</c:v>
                </c:pt>
                <c:pt idx="73">
                  <c:v>7835.6859999999997</c:v>
                </c:pt>
                <c:pt idx="74">
                  <c:v>7837.1009999999997</c:v>
                </c:pt>
                <c:pt idx="75">
                  <c:v>7911.4669999999996</c:v>
                </c:pt>
                <c:pt idx="76">
                  <c:v>7945.134</c:v>
                </c:pt>
                <c:pt idx="77">
                  <c:v>8254.7199999999993</c:v>
                </c:pt>
                <c:pt idx="78">
                  <c:v>8350.4529999999995</c:v>
                </c:pt>
                <c:pt idx="79">
                  <c:v>8762.4629999999997</c:v>
                </c:pt>
                <c:pt idx="80">
                  <c:v>8990.0840000000007</c:v>
                </c:pt>
                <c:pt idx="81">
                  <c:v>9040.848</c:v>
                </c:pt>
                <c:pt idx="82">
                  <c:v>9106.3009999999995</c:v>
                </c:pt>
                <c:pt idx="83">
                  <c:v>9149.0460000000003</c:v>
                </c:pt>
                <c:pt idx="84">
                  <c:v>9355.5220000000008</c:v>
                </c:pt>
                <c:pt idx="85">
                  <c:v>9887.5920000000006</c:v>
                </c:pt>
                <c:pt idx="86">
                  <c:v>9925.152</c:v>
                </c:pt>
                <c:pt idx="87">
                  <c:v>10098.575999999999</c:v>
                </c:pt>
                <c:pt idx="88">
                  <c:v>11209.191000000001</c:v>
                </c:pt>
                <c:pt idx="89">
                  <c:v>12159.117</c:v>
                </c:pt>
                <c:pt idx="90">
                  <c:v>12619.531999999999</c:v>
                </c:pt>
                <c:pt idx="91">
                  <c:v>12706.398999999999</c:v>
                </c:pt>
                <c:pt idx="92">
                  <c:v>12735.402</c:v>
                </c:pt>
                <c:pt idx="93">
                  <c:v>14177.95</c:v>
                </c:pt>
                <c:pt idx="94">
                  <c:v>16741.179</c:v>
                </c:pt>
                <c:pt idx="95">
                  <c:v>19780.206999999999</c:v>
                </c:pt>
                <c:pt idx="96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76-4456-886C-B76EAD5688F3}"/>
            </c:ext>
          </c:extLst>
        </c:ser>
        <c:ser>
          <c:idx val="5"/>
          <c:order val="5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'Sym Time 5x5'!$B$7:$EL$7</c:f>
              <c:numCache>
                <c:formatCode>General</c:formatCode>
                <c:ptCount val="141"/>
                <c:pt idx="0">
                  <c:v>960.97799999999995</c:v>
                </c:pt>
                <c:pt idx="1">
                  <c:v>995.54700000000003</c:v>
                </c:pt>
                <c:pt idx="2">
                  <c:v>1133.626</c:v>
                </c:pt>
                <c:pt idx="3">
                  <c:v>1227.377</c:v>
                </c:pt>
                <c:pt idx="4">
                  <c:v>1453.231</c:v>
                </c:pt>
                <c:pt idx="5">
                  <c:v>1464.394</c:v>
                </c:pt>
                <c:pt idx="6">
                  <c:v>1470.8040000000001</c:v>
                </c:pt>
                <c:pt idx="7">
                  <c:v>1532.5840000000001</c:v>
                </c:pt>
                <c:pt idx="8">
                  <c:v>1587.2349999999999</c:v>
                </c:pt>
                <c:pt idx="9">
                  <c:v>1628.2909999999999</c:v>
                </c:pt>
                <c:pt idx="10">
                  <c:v>1684.5619999999999</c:v>
                </c:pt>
                <c:pt idx="11">
                  <c:v>1691.963</c:v>
                </c:pt>
                <c:pt idx="12">
                  <c:v>1731.5160000000001</c:v>
                </c:pt>
                <c:pt idx="13">
                  <c:v>1745.1189999999999</c:v>
                </c:pt>
                <c:pt idx="14">
                  <c:v>1812.8219999999999</c:v>
                </c:pt>
                <c:pt idx="15">
                  <c:v>1835.924</c:v>
                </c:pt>
                <c:pt idx="16">
                  <c:v>1863.8430000000001</c:v>
                </c:pt>
                <c:pt idx="17">
                  <c:v>2006.1659999999999</c:v>
                </c:pt>
                <c:pt idx="18">
                  <c:v>2009.5619999999999</c:v>
                </c:pt>
                <c:pt idx="19">
                  <c:v>2191.48</c:v>
                </c:pt>
                <c:pt idx="20">
                  <c:v>2209.8670000000002</c:v>
                </c:pt>
                <c:pt idx="21">
                  <c:v>2333.2109999999998</c:v>
                </c:pt>
                <c:pt idx="22">
                  <c:v>2367.5259999999998</c:v>
                </c:pt>
                <c:pt idx="23">
                  <c:v>2456.886</c:v>
                </c:pt>
                <c:pt idx="24">
                  <c:v>2524.3539999999998</c:v>
                </c:pt>
                <c:pt idx="25">
                  <c:v>2542.087</c:v>
                </c:pt>
                <c:pt idx="26">
                  <c:v>2548.558</c:v>
                </c:pt>
                <c:pt idx="27">
                  <c:v>2557.4879999999998</c:v>
                </c:pt>
                <c:pt idx="28">
                  <c:v>2688.4369999999999</c:v>
                </c:pt>
                <c:pt idx="29">
                  <c:v>2721.0709999999999</c:v>
                </c:pt>
                <c:pt idx="30">
                  <c:v>2812.9940000000001</c:v>
                </c:pt>
                <c:pt idx="31">
                  <c:v>2825.1</c:v>
                </c:pt>
                <c:pt idx="32">
                  <c:v>2876.1010000000001</c:v>
                </c:pt>
                <c:pt idx="33">
                  <c:v>2906.3649999999998</c:v>
                </c:pt>
                <c:pt idx="34">
                  <c:v>2926.7689999999998</c:v>
                </c:pt>
                <c:pt idx="35">
                  <c:v>2930.4029999999998</c:v>
                </c:pt>
                <c:pt idx="36">
                  <c:v>2955.3119999999999</c:v>
                </c:pt>
                <c:pt idx="37">
                  <c:v>2957.0619999999999</c:v>
                </c:pt>
                <c:pt idx="38">
                  <c:v>2995.8870000000002</c:v>
                </c:pt>
                <c:pt idx="39">
                  <c:v>2996.1570000000002</c:v>
                </c:pt>
                <c:pt idx="40">
                  <c:v>3042.55</c:v>
                </c:pt>
                <c:pt idx="41">
                  <c:v>3186.509</c:v>
                </c:pt>
                <c:pt idx="42">
                  <c:v>3187.7779999999998</c:v>
                </c:pt>
                <c:pt idx="43">
                  <c:v>3188.8530000000001</c:v>
                </c:pt>
                <c:pt idx="44">
                  <c:v>3189.7849999999999</c:v>
                </c:pt>
                <c:pt idx="45">
                  <c:v>3190.694</c:v>
                </c:pt>
                <c:pt idx="46">
                  <c:v>3197.0990000000002</c:v>
                </c:pt>
                <c:pt idx="47">
                  <c:v>3207.9389999999999</c:v>
                </c:pt>
                <c:pt idx="48">
                  <c:v>3218.1260000000002</c:v>
                </c:pt>
                <c:pt idx="49">
                  <c:v>3235.931</c:v>
                </c:pt>
                <c:pt idx="50">
                  <c:v>3243.942</c:v>
                </c:pt>
                <c:pt idx="51">
                  <c:v>3318.2510000000002</c:v>
                </c:pt>
                <c:pt idx="52">
                  <c:v>3319.1729999999998</c:v>
                </c:pt>
                <c:pt idx="53">
                  <c:v>3433.0680000000002</c:v>
                </c:pt>
                <c:pt idx="54">
                  <c:v>3642.924</c:v>
                </c:pt>
                <c:pt idx="55">
                  <c:v>3712.8229999999999</c:v>
                </c:pt>
                <c:pt idx="56">
                  <c:v>3749.25</c:v>
                </c:pt>
                <c:pt idx="57">
                  <c:v>3783.328</c:v>
                </c:pt>
                <c:pt idx="58">
                  <c:v>3833.2269999999999</c:v>
                </c:pt>
                <c:pt idx="59">
                  <c:v>3860.5630000000001</c:v>
                </c:pt>
                <c:pt idx="60">
                  <c:v>3950.3389999999999</c:v>
                </c:pt>
                <c:pt idx="61">
                  <c:v>3957.527</c:v>
                </c:pt>
                <c:pt idx="62">
                  <c:v>4018.5790000000002</c:v>
                </c:pt>
                <c:pt idx="63">
                  <c:v>4040.0749999999998</c:v>
                </c:pt>
                <c:pt idx="64">
                  <c:v>4127.7870000000003</c:v>
                </c:pt>
                <c:pt idx="65">
                  <c:v>4342.5050000000001</c:v>
                </c:pt>
                <c:pt idx="66">
                  <c:v>4372.0919999999996</c:v>
                </c:pt>
                <c:pt idx="67">
                  <c:v>4450.7839999999997</c:v>
                </c:pt>
                <c:pt idx="68">
                  <c:v>4502.3710000000001</c:v>
                </c:pt>
                <c:pt idx="69">
                  <c:v>4526.7020000000002</c:v>
                </c:pt>
                <c:pt idx="70">
                  <c:v>4555.8990000000003</c:v>
                </c:pt>
                <c:pt idx="71">
                  <c:v>4561.317</c:v>
                </c:pt>
                <c:pt idx="72">
                  <c:v>4675.0550000000003</c:v>
                </c:pt>
                <c:pt idx="73">
                  <c:v>4676.0519999999997</c:v>
                </c:pt>
                <c:pt idx="74">
                  <c:v>4697.7290000000003</c:v>
                </c:pt>
                <c:pt idx="75">
                  <c:v>4814.527</c:v>
                </c:pt>
                <c:pt idx="76">
                  <c:v>4901.3</c:v>
                </c:pt>
                <c:pt idx="77">
                  <c:v>4962.8090000000002</c:v>
                </c:pt>
                <c:pt idx="78">
                  <c:v>5016.8310000000001</c:v>
                </c:pt>
                <c:pt idx="79">
                  <c:v>5034.9380000000001</c:v>
                </c:pt>
                <c:pt idx="80">
                  <c:v>5204.0590000000002</c:v>
                </c:pt>
                <c:pt idx="81">
                  <c:v>5230.0020000000004</c:v>
                </c:pt>
                <c:pt idx="82">
                  <c:v>5243.88</c:v>
                </c:pt>
                <c:pt idx="83">
                  <c:v>5307.2349999999997</c:v>
                </c:pt>
                <c:pt idx="84">
                  <c:v>5447.1450000000004</c:v>
                </c:pt>
                <c:pt idx="85">
                  <c:v>5489.893</c:v>
                </c:pt>
                <c:pt idx="86">
                  <c:v>5501.4849999999997</c:v>
                </c:pt>
                <c:pt idx="87">
                  <c:v>5593.4459999999999</c:v>
                </c:pt>
                <c:pt idx="88">
                  <c:v>5836.8829999999998</c:v>
                </c:pt>
                <c:pt idx="89">
                  <c:v>6098.107</c:v>
                </c:pt>
                <c:pt idx="90">
                  <c:v>6216.2870000000003</c:v>
                </c:pt>
                <c:pt idx="91">
                  <c:v>6452.0290000000005</c:v>
                </c:pt>
                <c:pt idx="92">
                  <c:v>6522.5619999999999</c:v>
                </c:pt>
                <c:pt idx="93">
                  <c:v>6695.9870000000001</c:v>
                </c:pt>
                <c:pt idx="94">
                  <c:v>6785.6509999999998</c:v>
                </c:pt>
                <c:pt idx="95">
                  <c:v>6900.0360000000001</c:v>
                </c:pt>
                <c:pt idx="96">
                  <c:v>7202.9430000000002</c:v>
                </c:pt>
                <c:pt idx="97">
                  <c:v>7251.82</c:v>
                </c:pt>
                <c:pt idx="98">
                  <c:v>7356.8689999999997</c:v>
                </c:pt>
                <c:pt idx="99">
                  <c:v>7808.5309999999999</c:v>
                </c:pt>
                <c:pt idx="100">
                  <c:v>7882.6869999999999</c:v>
                </c:pt>
                <c:pt idx="101">
                  <c:v>7994.8059999999996</c:v>
                </c:pt>
                <c:pt idx="102">
                  <c:v>8321.0229999999992</c:v>
                </c:pt>
                <c:pt idx="103">
                  <c:v>8380.7369999999992</c:v>
                </c:pt>
                <c:pt idx="104">
                  <c:v>8614.7350000000006</c:v>
                </c:pt>
                <c:pt idx="105">
                  <c:v>8791.26</c:v>
                </c:pt>
                <c:pt idx="106">
                  <c:v>8872.018</c:v>
                </c:pt>
                <c:pt idx="107">
                  <c:v>9198.1540000000005</c:v>
                </c:pt>
                <c:pt idx="108">
                  <c:v>9214.5779999999995</c:v>
                </c:pt>
                <c:pt idx="109">
                  <c:v>9965.8629999999994</c:v>
                </c:pt>
                <c:pt idx="110">
                  <c:v>10959.254999999999</c:v>
                </c:pt>
                <c:pt idx="111">
                  <c:v>11260.593000000001</c:v>
                </c:pt>
                <c:pt idx="112">
                  <c:v>11405.23</c:v>
                </c:pt>
                <c:pt idx="113">
                  <c:v>11947.166999999999</c:v>
                </c:pt>
                <c:pt idx="114">
                  <c:v>12041.45</c:v>
                </c:pt>
                <c:pt idx="115">
                  <c:v>12221.371999999999</c:v>
                </c:pt>
                <c:pt idx="116">
                  <c:v>12309.037</c:v>
                </c:pt>
                <c:pt idx="117">
                  <c:v>13387.888000000001</c:v>
                </c:pt>
                <c:pt idx="118">
                  <c:v>14657.138000000001</c:v>
                </c:pt>
                <c:pt idx="119">
                  <c:v>16470.689999999999</c:v>
                </c:pt>
                <c:pt idx="120">
                  <c:v>16559.553</c:v>
                </c:pt>
                <c:pt idx="121">
                  <c:v>17829.112000000001</c:v>
                </c:pt>
                <c:pt idx="122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76-4456-886C-B76EAD5688F3}"/>
            </c:ext>
          </c:extLst>
        </c:ser>
        <c:ser>
          <c:idx val="6"/>
          <c:order val="6"/>
          <c:spPr>
            <a:ln w="28575" cap="rnd">
              <a:solidFill>
                <a:schemeClr val="accent4">
                  <a:tint val="89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5x5'!$B$8:$EL$8</c:f>
              <c:numCache>
                <c:formatCode>General</c:formatCode>
                <c:ptCount val="141"/>
                <c:pt idx="0">
                  <c:v>704.91099999999994</c:v>
                </c:pt>
                <c:pt idx="1">
                  <c:v>785.37199999999996</c:v>
                </c:pt>
                <c:pt idx="2">
                  <c:v>835.75599999999997</c:v>
                </c:pt>
                <c:pt idx="3">
                  <c:v>839.72500000000002</c:v>
                </c:pt>
                <c:pt idx="4">
                  <c:v>920.71</c:v>
                </c:pt>
                <c:pt idx="5">
                  <c:v>964.09500000000003</c:v>
                </c:pt>
                <c:pt idx="6">
                  <c:v>976.28700000000003</c:v>
                </c:pt>
                <c:pt idx="7">
                  <c:v>993.09699999999998</c:v>
                </c:pt>
                <c:pt idx="8">
                  <c:v>1052.414</c:v>
                </c:pt>
                <c:pt idx="9">
                  <c:v>1082.174</c:v>
                </c:pt>
                <c:pt idx="10">
                  <c:v>1171.376</c:v>
                </c:pt>
                <c:pt idx="11">
                  <c:v>1209.3800000000001</c:v>
                </c:pt>
                <c:pt idx="12">
                  <c:v>1212.828</c:v>
                </c:pt>
                <c:pt idx="13">
                  <c:v>1321.203</c:v>
                </c:pt>
                <c:pt idx="14">
                  <c:v>1323.7449999999999</c:v>
                </c:pt>
                <c:pt idx="15">
                  <c:v>1367.248</c:v>
                </c:pt>
                <c:pt idx="16">
                  <c:v>1368.4639999999999</c:v>
                </c:pt>
                <c:pt idx="17">
                  <c:v>1410.5640000000001</c:v>
                </c:pt>
                <c:pt idx="18">
                  <c:v>1495.6</c:v>
                </c:pt>
                <c:pt idx="19">
                  <c:v>1509.212</c:v>
                </c:pt>
                <c:pt idx="20">
                  <c:v>1548.0889999999999</c:v>
                </c:pt>
                <c:pt idx="21">
                  <c:v>1702.9549999999999</c:v>
                </c:pt>
                <c:pt idx="22">
                  <c:v>1737.598</c:v>
                </c:pt>
                <c:pt idx="23">
                  <c:v>1758.4459999999999</c:v>
                </c:pt>
                <c:pt idx="24">
                  <c:v>1759.3109999999999</c:v>
                </c:pt>
                <c:pt idx="25">
                  <c:v>1828.4860000000001</c:v>
                </c:pt>
                <c:pt idx="26">
                  <c:v>1934.2070000000001</c:v>
                </c:pt>
                <c:pt idx="27">
                  <c:v>1935.1579999999999</c:v>
                </c:pt>
                <c:pt idx="28">
                  <c:v>1941.7950000000001</c:v>
                </c:pt>
                <c:pt idx="29">
                  <c:v>1953.383</c:v>
                </c:pt>
                <c:pt idx="30">
                  <c:v>1961.6690000000001</c:v>
                </c:pt>
                <c:pt idx="31">
                  <c:v>1993.0519999999999</c:v>
                </c:pt>
                <c:pt idx="32">
                  <c:v>2036.165</c:v>
                </c:pt>
                <c:pt idx="33">
                  <c:v>2092.1309999999999</c:v>
                </c:pt>
                <c:pt idx="34">
                  <c:v>2112.0120000000002</c:v>
                </c:pt>
                <c:pt idx="35">
                  <c:v>2129.7069999999999</c:v>
                </c:pt>
                <c:pt idx="36">
                  <c:v>2212.8670000000002</c:v>
                </c:pt>
                <c:pt idx="37">
                  <c:v>2226.6950000000002</c:v>
                </c:pt>
                <c:pt idx="38">
                  <c:v>2253.67</c:v>
                </c:pt>
                <c:pt idx="39">
                  <c:v>2266.1529999999998</c:v>
                </c:pt>
                <c:pt idx="40">
                  <c:v>2310.114</c:v>
                </c:pt>
                <c:pt idx="41">
                  <c:v>2350.0050000000001</c:v>
                </c:pt>
                <c:pt idx="42">
                  <c:v>2363.1840000000002</c:v>
                </c:pt>
                <c:pt idx="43">
                  <c:v>2397.0279999999998</c:v>
                </c:pt>
                <c:pt idx="44">
                  <c:v>2414.8490000000002</c:v>
                </c:pt>
                <c:pt idx="45">
                  <c:v>2422.3119999999999</c:v>
                </c:pt>
                <c:pt idx="46">
                  <c:v>2458.951</c:v>
                </c:pt>
                <c:pt idx="47">
                  <c:v>2467.7379999999998</c:v>
                </c:pt>
                <c:pt idx="48">
                  <c:v>2491.8200000000002</c:v>
                </c:pt>
                <c:pt idx="49">
                  <c:v>2500.328</c:v>
                </c:pt>
                <c:pt idx="50">
                  <c:v>2500.998</c:v>
                </c:pt>
                <c:pt idx="51">
                  <c:v>2522.866</c:v>
                </c:pt>
                <c:pt idx="52">
                  <c:v>2602.39</c:v>
                </c:pt>
                <c:pt idx="53">
                  <c:v>2671.5619999999999</c:v>
                </c:pt>
                <c:pt idx="54">
                  <c:v>2687.3429999999998</c:v>
                </c:pt>
                <c:pt idx="55">
                  <c:v>2706.9679999999998</c:v>
                </c:pt>
                <c:pt idx="56">
                  <c:v>2730.9850000000001</c:v>
                </c:pt>
                <c:pt idx="57">
                  <c:v>2746.672</c:v>
                </c:pt>
                <c:pt idx="58">
                  <c:v>2778.4630000000002</c:v>
                </c:pt>
                <c:pt idx="59">
                  <c:v>2789.9580000000001</c:v>
                </c:pt>
                <c:pt idx="60">
                  <c:v>2810.6930000000002</c:v>
                </c:pt>
                <c:pt idx="61">
                  <c:v>2830.8760000000002</c:v>
                </c:pt>
                <c:pt idx="62">
                  <c:v>2835.453</c:v>
                </c:pt>
                <c:pt idx="63">
                  <c:v>2852.3409999999999</c:v>
                </c:pt>
                <c:pt idx="64">
                  <c:v>2907.6039999999998</c:v>
                </c:pt>
                <c:pt idx="65">
                  <c:v>2909.114</c:v>
                </c:pt>
                <c:pt idx="66">
                  <c:v>2974.9270000000001</c:v>
                </c:pt>
                <c:pt idx="67">
                  <c:v>3006.145</c:v>
                </c:pt>
                <c:pt idx="68">
                  <c:v>3013.5390000000002</c:v>
                </c:pt>
                <c:pt idx="69">
                  <c:v>3033.6129999999998</c:v>
                </c:pt>
                <c:pt idx="70">
                  <c:v>3053.7860000000001</c:v>
                </c:pt>
                <c:pt idx="71">
                  <c:v>3057.529</c:v>
                </c:pt>
                <c:pt idx="72">
                  <c:v>3066.4270000000001</c:v>
                </c:pt>
                <c:pt idx="73">
                  <c:v>3077.88</c:v>
                </c:pt>
                <c:pt idx="74">
                  <c:v>3098.2739999999999</c:v>
                </c:pt>
                <c:pt idx="75">
                  <c:v>3116.3829999999998</c:v>
                </c:pt>
                <c:pt idx="76">
                  <c:v>3225.2579999999998</c:v>
                </c:pt>
                <c:pt idx="77">
                  <c:v>3285.3319999999999</c:v>
                </c:pt>
                <c:pt idx="78">
                  <c:v>3431.1689999999999</c:v>
                </c:pt>
                <c:pt idx="79">
                  <c:v>3543.4879999999998</c:v>
                </c:pt>
                <c:pt idx="80">
                  <c:v>3617.92</c:v>
                </c:pt>
                <c:pt idx="81">
                  <c:v>3631.4659999999999</c:v>
                </c:pt>
                <c:pt idx="82">
                  <c:v>3661.3029999999999</c:v>
                </c:pt>
                <c:pt idx="83">
                  <c:v>3674.1680000000001</c:v>
                </c:pt>
                <c:pt idx="84">
                  <c:v>3822.4270000000001</c:v>
                </c:pt>
                <c:pt idx="85">
                  <c:v>3849.8649999999998</c:v>
                </c:pt>
                <c:pt idx="86">
                  <c:v>3923.5720000000001</c:v>
                </c:pt>
                <c:pt idx="87">
                  <c:v>3926.2719999999999</c:v>
                </c:pt>
                <c:pt idx="88">
                  <c:v>3978.2449999999999</c:v>
                </c:pt>
                <c:pt idx="89">
                  <c:v>4002.5839999999998</c:v>
                </c:pt>
                <c:pt idx="90">
                  <c:v>4079.569</c:v>
                </c:pt>
                <c:pt idx="91">
                  <c:v>4109.3850000000002</c:v>
                </c:pt>
                <c:pt idx="92">
                  <c:v>4213.5630000000001</c:v>
                </c:pt>
                <c:pt idx="93">
                  <c:v>4217.9390000000003</c:v>
                </c:pt>
                <c:pt idx="94">
                  <c:v>4546.018</c:v>
                </c:pt>
                <c:pt idx="95">
                  <c:v>4564.4830000000002</c:v>
                </c:pt>
                <c:pt idx="96">
                  <c:v>4571.6400000000003</c:v>
                </c:pt>
                <c:pt idx="97">
                  <c:v>4572.3599999999997</c:v>
                </c:pt>
                <c:pt idx="98">
                  <c:v>4659.6059999999998</c:v>
                </c:pt>
                <c:pt idx="99">
                  <c:v>4782.7780000000002</c:v>
                </c:pt>
                <c:pt idx="100">
                  <c:v>4829.335</c:v>
                </c:pt>
                <c:pt idx="101">
                  <c:v>4846.5360000000001</c:v>
                </c:pt>
                <c:pt idx="102">
                  <c:v>4867.1450000000004</c:v>
                </c:pt>
                <c:pt idx="103">
                  <c:v>4878.8220000000001</c:v>
                </c:pt>
                <c:pt idx="104">
                  <c:v>4883.5010000000002</c:v>
                </c:pt>
                <c:pt idx="105">
                  <c:v>4885.3419999999996</c:v>
                </c:pt>
                <c:pt idx="106">
                  <c:v>4954.1959999999999</c:v>
                </c:pt>
                <c:pt idx="107">
                  <c:v>4961.4539999999997</c:v>
                </c:pt>
                <c:pt idx="108">
                  <c:v>5132.585</c:v>
                </c:pt>
                <c:pt idx="109">
                  <c:v>5176.6859999999997</c:v>
                </c:pt>
                <c:pt idx="110">
                  <c:v>5281.7389999999996</c:v>
                </c:pt>
                <c:pt idx="111">
                  <c:v>5410.5219999999999</c:v>
                </c:pt>
                <c:pt idx="112">
                  <c:v>5760.4</c:v>
                </c:pt>
                <c:pt idx="113">
                  <c:v>5805.3090000000002</c:v>
                </c:pt>
                <c:pt idx="114">
                  <c:v>6045.6409999999996</c:v>
                </c:pt>
                <c:pt idx="115">
                  <c:v>6107.0420000000004</c:v>
                </c:pt>
                <c:pt idx="116">
                  <c:v>6219.451</c:v>
                </c:pt>
                <c:pt idx="117">
                  <c:v>6481.8689999999997</c:v>
                </c:pt>
                <c:pt idx="118">
                  <c:v>6750.5420000000004</c:v>
                </c:pt>
                <c:pt idx="119">
                  <c:v>6838.0929999999998</c:v>
                </c:pt>
                <c:pt idx="120">
                  <c:v>6865.8879999999999</c:v>
                </c:pt>
                <c:pt idx="121">
                  <c:v>7281.57</c:v>
                </c:pt>
                <c:pt idx="122">
                  <c:v>7292.64</c:v>
                </c:pt>
                <c:pt idx="123">
                  <c:v>7362.7780000000002</c:v>
                </c:pt>
                <c:pt idx="124">
                  <c:v>7490.6319999999996</c:v>
                </c:pt>
                <c:pt idx="125">
                  <c:v>7723.5630000000001</c:v>
                </c:pt>
                <c:pt idx="126">
                  <c:v>8508.866</c:v>
                </c:pt>
                <c:pt idx="127">
                  <c:v>8564.9629999999997</c:v>
                </c:pt>
                <c:pt idx="128">
                  <c:v>9503.6190000000006</c:v>
                </c:pt>
                <c:pt idx="129">
                  <c:v>9683.2379999999994</c:v>
                </c:pt>
                <c:pt idx="130">
                  <c:v>9734.8709999999992</c:v>
                </c:pt>
                <c:pt idx="131">
                  <c:v>12524.898999999999</c:v>
                </c:pt>
                <c:pt idx="132">
                  <c:v>12983.686</c:v>
                </c:pt>
                <c:pt idx="133">
                  <c:v>13251.272999999999</c:v>
                </c:pt>
                <c:pt idx="134">
                  <c:v>13275.483</c:v>
                </c:pt>
                <c:pt idx="135">
                  <c:v>16857.668000000001</c:v>
                </c:pt>
                <c:pt idx="136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976-4456-886C-B76EAD5688F3}"/>
            </c:ext>
          </c:extLst>
        </c:ser>
        <c:ser>
          <c:idx val="7"/>
          <c:order val="7"/>
          <c:spPr>
            <a:ln w="28575" cap="rnd">
              <a:solidFill>
                <a:schemeClr val="accent4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5x5'!$B$9:$EL$9</c:f>
              <c:numCache>
                <c:formatCode>General</c:formatCode>
                <c:ptCount val="141"/>
                <c:pt idx="0">
                  <c:v>558.86</c:v>
                </c:pt>
                <c:pt idx="1">
                  <c:v>634.07899999999995</c:v>
                </c:pt>
                <c:pt idx="2">
                  <c:v>652.53</c:v>
                </c:pt>
                <c:pt idx="3">
                  <c:v>664.41600000000005</c:v>
                </c:pt>
                <c:pt idx="4">
                  <c:v>671.29</c:v>
                </c:pt>
                <c:pt idx="5">
                  <c:v>673.52300000000002</c:v>
                </c:pt>
                <c:pt idx="6">
                  <c:v>693.66399999999999</c:v>
                </c:pt>
                <c:pt idx="7">
                  <c:v>760.49900000000002</c:v>
                </c:pt>
                <c:pt idx="8">
                  <c:v>763.96</c:v>
                </c:pt>
                <c:pt idx="9">
                  <c:v>773.51400000000001</c:v>
                </c:pt>
                <c:pt idx="10">
                  <c:v>783.755</c:v>
                </c:pt>
                <c:pt idx="11">
                  <c:v>834.14800000000002</c:v>
                </c:pt>
                <c:pt idx="12">
                  <c:v>901.31799999999998</c:v>
                </c:pt>
                <c:pt idx="13">
                  <c:v>914.08100000000002</c:v>
                </c:pt>
                <c:pt idx="14">
                  <c:v>924.67899999999997</c:v>
                </c:pt>
                <c:pt idx="15">
                  <c:v>928.04600000000005</c:v>
                </c:pt>
                <c:pt idx="16">
                  <c:v>933.62800000000004</c:v>
                </c:pt>
                <c:pt idx="17">
                  <c:v>977.27</c:v>
                </c:pt>
                <c:pt idx="18">
                  <c:v>1011.242</c:v>
                </c:pt>
                <c:pt idx="19">
                  <c:v>1032.4110000000001</c:v>
                </c:pt>
                <c:pt idx="20">
                  <c:v>1033.4780000000001</c:v>
                </c:pt>
                <c:pt idx="21">
                  <c:v>1057.8789999999999</c:v>
                </c:pt>
                <c:pt idx="22">
                  <c:v>1060.1279999999999</c:v>
                </c:pt>
                <c:pt idx="23">
                  <c:v>1098.1849999999999</c:v>
                </c:pt>
                <c:pt idx="24">
                  <c:v>1115.6189999999999</c:v>
                </c:pt>
                <c:pt idx="25">
                  <c:v>1177.6559999999999</c:v>
                </c:pt>
                <c:pt idx="26">
                  <c:v>1184.864</c:v>
                </c:pt>
                <c:pt idx="27">
                  <c:v>1193.817</c:v>
                </c:pt>
                <c:pt idx="28">
                  <c:v>1229.412</c:v>
                </c:pt>
                <c:pt idx="29">
                  <c:v>1252.9570000000001</c:v>
                </c:pt>
                <c:pt idx="30">
                  <c:v>1262.0519999999999</c:v>
                </c:pt>
                <c:pt idx="31">
                  <c:v>1276.365</c:v>
                </c:pt>
                <c:pt idx="32">
                  <c:v>1329.5050000000001</c:v>
                </c:pt>
                <c:pt idx="33">
                  <c:v>1363.1079999999999</c:v>
                </c:pt>
                <c:pt idx="34">
                  <c:v>1393.4459999999999</c:v>
                </c:pt>
                <c:pt idx="35">
                  <c:v>1393.5719999999999</c:v>
                </c:pt>
                <c:pt idx="36">
                  <c:v>1461.0719999999999</c:v>
                </c:pt>
                <c:pt idx="37">
                  <c:v>1515.1510000000001</c:v>
                </c:pt>
                <c:pt idx="38">
                  <c:v>1546.8330000000001</c:v>
                </c:pt>
                <c:pt idx="39">
                  <c:v>1679.9269999999999</c:v>
                </c:pt>
                <c:pt idx="40">
                  <c:v>1711.471</c:v>
                </c:pt>
                <c:pt idx="41">
                  <c:v>1716.7929999999999</c:v>
                </c:pt>
                <c:pt idx="42">
                  <c:v>1746.9</c:v>
                </c:pt>
                <c:pt idx="43">
                  <c:v>1748.26</c:v>
                </c:pt>
                <c:pt idx="44">
                  <c:v>1766.547</c:v>
                </c:pt>
                <c:pt idx="45">
                  <c:v>1817.117</c:v>
                </c:pt>
                <c:pt idx="46">
                  <c:v>1830.3209999999999</c:v>
                </c:pt>
                <c:pt idx="47">
                  <c:v>1876.693</c:v>
                </c:pt>
                <c:pt idx="48">
                  <c:v>1897.8720000000001</c:v>
                </c:pt>
                <c:pt idx="49">
                  <c:v>1919.1949999999999</c:v>
                </c:pt>
                <c:pt idx="50">
                  <c:v>1944.3420000000001</c:v>
                </c:pt>
                <c:pt idx="51">
                  <c:v>1994.751</c:v>
                </c:pt>
                <c:pt idx="52">
                  <c:v>1996.5940000000001</c:v>
                </c:pt>
                <c:pt idx="53">
                  <c:v>2030.713</c:v>
                </c:pt>
                <c:pt idx="54">
                  <c:v>2035.317</c:v>
                </c:pt>
                <c:pt idx="55">
                  <c:v>2067.5309999999999</c:v>
                </c:pt>
                <c:pt idx="56">
                  <c:v>2083.2069999999999</c:v>
                </c:pt>
                <c:pt idx="57">
                  <c:v>2084.6379999999999</c:v>
                </c:pt>
                <c:pt idx="58">
                  <c:v>2098.1529999999998</c:v>
                </c:pt>
                <c:pt idx="59">
                  <c:v>2130.873</c:v>
                </c:pt>
                <c:pt idx="60">
                  <c:v>2145.067</c:v>
                </c:pt>
                <c:pt idx="61">
                  <c:v>2196.0970000000002</c:v>
                </c:pt>
                <c:pt idx="62">
                  <c:v>2213.7579999999998</c:v>
                </c:pt>
                <c:pt idx="63">
                  <c:v>2261.2240000000002</c:v>
                </c:pt>
                <c:pt idx="64">
                  <c:v>2273.0729999999999</c:v>
                </c:pt>
                <c:pt idx="65">
                  <c:v>2287.8130000000001</c:v>
                </c:pt>
                <c:pt idx="66">
                  <c:v>2291.9679999999998</c:v>
                </c:pt>
                <c:pt idx="67">
                  <c:v>2316.4490000000001</c:v>
                </c:pt>
                <c:pt idx="68">
                  <c:v>2389.5889999999999</c:v>
                </c:pt>
                <c:pt idx="69">
                  <c:v>2394.598</c:v>
                </c:pt>
                <c:pt idx="70">
                  <c:v>2401.5830000000001</c:v>
                </c:pt>
                <c:pt idx="71">
                  <c:v>2407.9270000000001</c:v>
                </c:pt>
                <c:pt idx="72">
                  <c:v>2409.8249999999998</c:v>
                </c:pt>
                <c:pt idx="73">
                  <c:v>2438.5419999999999</c:v>
                </c:pt>
                <c:pt idx="74">
                  <c:v>2465.9650000000001</c:v>
                </c:pt>
                <c:pt idx="75">
                  <c:v>2486.377</c:v>
                </c:pt>
                <c:pt idx="76">
                  <c:v>2586.0230000000001</c:v>
                </c:pt>
                <c:pt idx="77">
                  <c:v>2597.4989999999998</c:v>
                </c:pt>
                <c:pt idx="78">
                  <c:v>2624.3539999999998</c:v>
                </c:pt>
                <c:pt idx="79">
                  <c:v>2627.998</c:v>
                </c:pt>
                <c:pt idx="80">
                  <c:v>2633.1239999999998</c:v>
                </c:pt>
                <c:pt idx="81">
                  <c:v>2639.7689999999998</c:v>
                </c:pt>
                <c:pt idx="82">
                  <c:v>2655.598</c:v>
                </c:pt>
                <c:pt idx="83">
                  <c:v>2657.5070000000001</c:v>
                </c:pt>
                <c:pt idx="84">
                  <c:v>2677.152</c:v>
                </c:pt>
                <c:pt idx="85">
                  <c:v>2740.7359999999999</c:v>
                </c:pt>
                <c:pt idx="86">
                  <c:v>2748.5520000000001</c:v>
                </c:pt>
                <c:pt idx="87">
                  <c:v>2774.26</c:v>
                </c:pt>
                <c:pt idx="88">
                  <c:v>2811.835</c:v>
                </c:pt>
                <c:pt idx="89">
                  <c:v>2820.6669999999999</c:v>
                </c:pt>
                <c:pt idx="90">
                  <c:v>2958.75</c:v>
                </c:pt>
                <c:pt idx="91">
                  <c:v>2965.8139999999999</c:v>
                </c:pt>
                <c:pt idx="92">
                  <c:v>2966.0970000000002</c:v>
                </c:pt>
                <c:pt idx="93">
                  <c:v>2967.931</c:v>
                </c:pt>
                <c:pt idx="94">
                  <c:v>3025.4520000000002</c:v>
                </c:pt>
                <c:pt idx="95">
                  <c:v>3030.5430000000001</c:v>
                </c:pt>
                <c:pt idx="96">
                  <c:v>3046.904</c:v>
                </c:pt>
                <c:pt idx="97">
                  <c:v>3146.33</c:v>
                </c:pt>
                <c:pt idx="98">
                  <c:v>3195.0740000000001</c:v>
                </c:pt>
                <c:pt idx="99">
                  <c:v>3258.99</c:v>
                </c:pt>
                <c:pt idx="100">
                  <c:v>3292.3629999999998</c:v>
                </c:pt>
                <c:pt idx="101">
                  <c:v>3356.51</c:v>
                </c:pt>
                <c:pt idx="102">
                  <c:v>3400.3159999999998</c:v>
                </c:pt>
                <c:pt idx="103">
                  <c:v>3434.4470000000001</c:v>
                </c:pt>
                <c:pt idx="104">
                  <c:v>3439.701</c:v>
                </c:pt>
                <c:pt idx="105">
                  <c:v>3456.0709999999999</c:v>
                </c:pt>
                <c:pt idx="106">
                  <c:v>3512.172</c:v>
                </c:pt>
                <c:pt idx="107">
                  <c:v>3538.6770000000001</c:v>
                </c:pt>
                <c:pt idx="108">
                  <c:v>3541.627</c:v>
                </c:pt>
                <c:pt idx="109">
                  <c:v>3570.866</c:v>
                </c:pt>
                <c:pt idx="110">
                  <c:v>3595.404</c:v>
                </c:pt>
                <c:pt idx="111">
                  <c:v>3731.0369999999998</c:v>
                </c:pt>
                <c:pt idx="112">
                  <c:v>3744.73</c:v>
                </c:pt>
                <c:pt idx="113">
                  <c:v>3857.0839999999998</c:v>
                </c:pt>
                <c:pt idx="114">
                  <c:v>4084.3180000000002</c:v>
                </c:pt>
                <c:pt idx="115">
                  <c:v>4102.616</c:v>
                </c:pt>
                <c:pt idx="116">
                  <c:v>4158.6409999999996</c:v>
                </c:pt>
                <c:pt idx="117">
                  <c:v>4220.8429999999998</c:v>
                </c:pt>
                <c:pt idx="118">
                  <c:v>4500.3869999999997</c:v>
                </c:pt>
                <c:pt idx="119">
                  <c:v>4589.9009999999998</c:v>
                </c:pt>
                <c:pt idx="120">
                  <c:v>4604.3159999999998</c:v>
                </c:pt>
                <c:pt idx="121">
                  <c:v>4673.5439999999999</c:v>
                </c:pt>
                <c:pt idx="122">
                  <c:v>4674.1499999999996</c:v>
                </c:pt>
                <c:pt idx="123">
                  <c:v>5241.0950000000003</c:v>
                </c:pt>
                <c:pt idx="124">
                  <c:v>5586.5630000000001</c:v>
                </c:pt>
                <c:pt idx="125">
                  <c:v>5680.5389999999998</c:v>
                </c:pt>
                <c:pt idx="126">
                  <c:v>5972.8149999999996</c:v>
                </c:pt>
                <c:pt idx="127">
                  <c:v>6089.2790000000005</c:v>
                </c:pt>
                <c:pt idx="128">
                  <c:v>6232.1570000000002</c:v>
                </c:pt>
                <c:pt idx="129">
                  <c:v>6263.4849999999997</c:v>
                </c:pt>
                <c:pt idx="130">
                  <c:v>6412.77</c:v>
                </c:pt>
                <c:pt idx="131">
                  <c:v>6430.4129999999996</c:v>
                </c:pt>
                <c:pt idx="132">
                  <c:v>6442.2889999999998</c:v>
                </c:pt>
                <c:pt idx="133">
                  <c:v>6568.174</c:v>
                </c:pt>
                <c:pt idx="134">
                  <c:v>8454.6810000000005</c:v>
                </c:pt>
                <c:pt idx="135">
                  <c:v>9079.0969999999998</c:v>
                </c:pt>
                <c:pt idx="136">
                  <c:v>12947.446</c:v>
                </c:pt>
                <c:pt idx="137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976-4456-886C-B76EAD5688F3}"/>
            </c:ext>
          </c:extLst>
        </c:ser>
        <c:ser>
          <c:idx val="8"/>
          <c:order val="8"/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5x5'!$B$10:$EL$10</c:f>
              <c:numCache>
                <c:formatCode>General</c:formatCode>
                <c:ptCount val="141"/>
                <c:pt idx="0">
                  <c:v>241.99299999999999</c:v>
                </c:pt>
                <c:pt idx="1">
                  <c:v>314.90600000000001</c:v>
                </c:pt>
                <c:pt idx="2">
                  <c:v>320.72800000000001</c:v>
                </c:pt>
                <c:pt idx="3">
                  <c:v>371.928</c:v>
                </c:pt>
                <c:pt idx="4">
                  <c:v>407.53300000000002</c:v>
                </c:pt>
                <c:pt idx="5">
                  <c:v>426.89499999999998</c:v>
                </c:pt>
                <c:pt idx="6">
                  <c:v>428.35899999999998</c:v>
                </c:pt>
                <c:pt idx="7">
                  <c:v>466.86599999999999</c:v>
                </c:pt>
                <c:pt idx="8">
                  <c:v>483.26299999999998</c:v>
                </c:pt>
                <c:pt idx="9">
                  <c:v>506.78800000000001</c:v>
                </c:pt>
                <c:pt idx="10">
                  <c:v>514.43799999999999</c:v>
                </c:pt>
                <c:pt idx="11">
                  <c:v>518.08799999999997</c:v>
                </c:pt>
                <c:pt idx="12">
                  <c:v>553.93399999999997</c:v>
                </c:pt>
                <c:pt idx="13">
                  <c:v>576.71500000000003</c:v>
                </c:pt>
                <c:pt idx="14">
                  <c:v>585.12900000000002</c:v>
                </c:pt>
                <c:pt idx="15">
                  <c:v>596.327</c:v>
                </c:pt>
                <c:pt idx="16">
                  <c:v>632.73500000000001</c:v>
                </c:pt>
                <c:pt idx="17">
                  <c:v>643.15499999999997</c:v>
                </c:pt>
                <c:pt idx="18">
                  <c:v>649.44799999999998</c:v>
                </c:pt>
                <c:pt idx="19">
                  <c:v>663.88800000000003</c:v>
                </c:pt>
                <c:pt idx="20">
                  <c:v>667.24800000000005</c:v>
                </c:pt>
                <c:pt idx="21">
                  <c:v>719.23199999999997</c:v>
                </c:pt>
                <c:pt idx="22">
                  <c:v>733.33799999999997</c:v>
                </c:pt>
                <c:pt idx="23">
                  <c:v>738.11599999999999</c:v>
                </c:pt>
                <c:pt idx="24">
                  <c:v>772.69200000000001</c:v>
                </c:pt>
                <c:pt idx="25">
                  <c:v>776.947</c:v>
                </c:pt>
                <c:pt idx="26">
                  <c:v>853.13599999999997</c:v>
                </c:pt>
                <c:pt idx="27">
                  <c:v>872.27800000000002</c:v>
                </c:pt>
                <c:pt idx="28">
                  <c:v>888.82799999999997</c:v>
                </c:pt>
                <c:pt idx="29">
                  <c:v>906.06399999999996</c:v>
                </c:pt>
                <c:pt idx="30">
                  <c:v>912.07899999999995</c:v>
                </c:pt>
                <c:pt idx="31">
                  <c:v>914.12</c:v>
                </c:pt>
                <c:pt idx="32">
                  <c:v>925.47900000000004</c:v>
                </c:pt>
                <c:pt idx="33">
                  <c:v>937.86099999999999</c:v>
                </c:pt>
                <c:pt idx="34">
                  <c:v>958.21699999999998</c:v>
                </c:pt>
                <c:pt idx="35">
                  <c:v>973.31399999999996</c:v>
                </c:pt>
                <c:pt idx="36">
                  <c:v>990.827</c:v>
                </c:pt>
                <c:pt idx="37">
                  <c:v>1000.869</c:v>
                </c:pt>
                <c:pt idx="38">
                  <c:v>1005.225</c:v>
                </c:pt>
                <c:pt idx="39">
                  <c:v>1015.271</c:v>
                </c:pt>
                <c:pt idx="40">
                  <c:v>1055.7919999999999</c:v>
                </c:pt>
                <c:pt idx="41">
                  <c:v>1100.7329999999999</c:v>
                </c:pt>
                <c:pt idx="42">
                  <c:v>1122.173</c:v>
                </c:pt>
                <c:pt idx="43">
                  <c:v>1130.5820000000001</c:v>
                </c:pt>
                <c:pt idx="44">
                  <c:v>1141.9169999999999</c:v>
                </c:pt>
                <c:pt idx="45">
                  <c:v>1158.635</c:v>
                </c:pt>
                <c:pt idx="46">
                  <c:v>1176.6679999999999</c:v>
                </c:pt>
                <c:pt idx="47">
                  <c:v>1211.07</c:v>
                </c:pt>
                <c:pt idx="48">
                  <c:v>1214.7149999999999</c:v>
                </c:pt>
                <c:pt idx="49">
                  <c:v>1229.19</c:v>
                </c:pt>
                <c:pt idx="50">
                  <c:v>1244.4880000000001</c:v>
                </c:pt>
                <c:pt idx="51">
                  <c:v>1267.5820000000001</c:v>
                </c:pt>
                <c:pt idx="52">
                  <c:v>1270.4059999999999</c:v>
                </c:pt>
                <c:pt idx="53">
                  <c:v>1270.597</c:v>
                </c:pt>
                <c:pt idx="54">
                  <c:v>1335.5550000000001</c:v>
                </c:pt>
                <c:pt idx="55">
                  <c:v>1444.7539999999999</c:v>
                </c:pt>
                <c:pt idx="56">
                  <c:v>1460.434</c:v>
                </c:pt>
                <c:pt idx="57">
                  <c:v>1463.675</c:v>
                </c:pt>
                <c:pt idx="58">
                  <c:v>1465.7529999999999</c:v>
                </c:pt>
                <c:pt idx="59">
                  <c:v>1489.913</c:v>
                </c:pt>
                <c:pt idx="60">
                  <c:v>1660.3430000000001</c:v>
                </c:pt>
                <c:pt idx="61">
                  <c:v>1664.3589999999999</c:v>
                </c:pt>
                <c:pt idx="62">
                  <c:v>1665.058</c:v>
                </c:pt>
                <c:pt idx="63">
                  <c:v>1670.9280000000001</c:v>
                </c:pt>
                <c:pt idx="64">
                  <c:v>1678.0640000000001</c:v>
                </c:pt>
                <c:pt idx="65">
                  <c:v>1686.481</c:v>
                </c:pt>
                <c:pt idx="66">
                  <c:v>1691.6310000000001</c:v>
                </c:pt>
                <c:pt idx="67">
                  <c:v>1707.789</c:v>
                </c:pt>
                <c:pt idx="68">
                  <c:v>1721.421</c:v>
                </c:pt>
                <c:pt idx="69">
                  <c:v>1739.5650000000001</c:v>
                </c:pt>
                <c:pt idx="70">
                  <c:v>1750.4269999999999</c:v>
                </c:pt>
                <c:pt idx="71">
                  <c:v>1783.8920000000001</c:v>
                </c:pt>
                <c:pt idx="72">
                  <c:v>1809.925</c:v>
                </c:pt>
                <c:pt idx="73">
                  <c:v>1811.9659999999999</c:v>
                </c:pt>
                <c:pt idx="74">
                  <c:v>1815.934</c:v>
                </c:pt>
                <c:pt idx="75">
                  <c:v>1833.2239999999999</c:v>
                </c:pt>
                <c:pt idx="76">
                  <c:v>1852.3340000000001</c:v>
                </c:pt>
                <c:pt idx="77">
                  <c:v>1872.04</c:v>
                </c:pt>
                <c:pt idx="78">
                  <c:v>1895.405</c:v>
                </c:pt>
                <c:pt idx="79">
                  <c:v>1911.788</c:v>
                </c:pt>
                <c:pt idx="80">
                  <c:v>2050.4549999999999</c:v>
                </c:pt>
                <c:pt idx="81">
                  <c:v>2068.8870000000002</c:v>
                </c:pt>
                <c:pt idx="82">
                  <c:v>2082.4479999999999</c:v>
                </c:pt>
                <c:pt idx="83">
                  <c:v>2082.6529999999998</c:v>
                </c:pt>
                <c:pt idx="84">
                  <c:v>2085.9659999999999</c:v>
                </c:pt>
                <c:pt idx="85">
                  <c:v>2116.5540000000001</c:v>
                </c:pt>
                <c:pt idx="86">
                  <c:v>2154.5650000000001</c:v>
                </c:pt>
                <c:pt idx="87">
                  <c:v>2175.951</c:v>
                </c:pt>
                <c:pt idx="88">
                  <c:v>2189.4140000000002</c:v>
                </c:pt>
                <c:pt idx="89">
                  <c:v>2212.7919999999999</c:v>
                </c:pt>
                <c:pt idx="90">
                  <c:v>2285.384</c:v>
                </c:pt>
                <c:pt idx="91">
                  <c:v>2329.8339999999998</c:v>
                </c:pt>
                <c:pt idx="92">
                  <c:v>2350.0630000000001</c:v>
                </c:pt>
                <c:pt idx="93">
                  <c:v>2382.2820000000002</c:v>
                </c:pt>
                <c:pt idx="94">
                  <c:v>2393.3200000000002</c:v>
                </c:pt>
                <c:pt idx="95">
                  <c:v>2412.7190000000001</c:v>
                </c:pt>
                <c:pt idx="96">
                  <c:v>2418.1849999999999</c:v>
                </c:pt>
                <c:pt idx="97">
                  <c:v>2420.4699999999998</c:v>
                </c:pt>
                <c:pt idx="98">
                  <c:v>2441.375</c:v>
                </c:pt>
                <c:pt idx="99">
                  <c:v>2510.7640000000001</c:v>
                </c:pt>
                <c:pt idx="100">
                  <c:v>2524.2109999999998</c:v>
                </c:pt>
                <c:pt idx="101">
                  <c:v>2525.3380000000002</c:v>
                </c:pt>
                <c:pt idx="102">
                  <c:v>2602.8719999999998</c:v>
                </c:pt>
                <c:pt idx="103">
                  <c:v>2634.8159999999998</c:v>
                </c:pt>
                <c:pt idx="104">
                  <c:v>2670.7890000000002</c:v>
                </c:pt>
                <c:pt idx="105">
                  <c:v>2678.971</c:v>
                </c:pt>
                <c:pt idx="106">
                  <c:v>2684.4090000000001</c:v>
                </c:pt>
                <c:pt idx="107">
                  <c:v>2718.0459999999998</c:v>
                </c:pt>
                <c:pt idx="108">
                  <c:v>2735.2570000000001</c:v>
                </c:pt>
                <c:pt idx="109">
                  <c:v>2738.2890000000002</c:v>
                </c:pt>
                <c:pt idx="110">
                  <c:v>2767.6329999999998</c:v>
                </c:pt>
                <c:pt idx="111">
                  <c:v>2794.0030000000002</c:v>
                </c:pt>
                <c:pt idx="112">
                  <c:v>2849.8589999999999</c:v>
                </c:pt>
                <c:pt idx="113">
                  <c:v>2874.7240000000002</c:v>
                </c:pt>
                <c:pt idx="114">
                  <c:v>2929.4009999999998</c:v>
                </c:pt>
                <c:pt idx="115">
                  <c:v>3027.51</c:v>
                </c:pt>
                <c:pt idx="116">
                  <c:v>3043.6610000000001</c:v>
                </c:pt>
                <c:pt idx="117">
                  <c:v>3049.6559999999999</c:v>
                </c:pt>
                <c:pt idx="118">
                  <c:v>3294.02</c:v>
                </c:pt>
                <c:pt idx="119">
                  <c:v>3403.375</c:v>
                </c:pt>
                <c:pt idx="120">
                  <c:v>3479.8310000000001</c:v>
                </c:pt>
                <c:pt idx="121">
                  <c:v>3485.386</c:v>
                </c:pt>
                <c:pt idx="122">
                  <c:v>3515.308</c:v>
                </c:pt>
                <c:pt idx="123">
                  <c:v>3567.2330000000002</c:v>
                </c:pt>
                <c:pt idx="124">
                  <c:v>3724.72</c:v>
                </c:pt>
                <c:pt idx="125">
                  <c:v>3771.4389999999999</c:v>
                </c:pt>
                <c:pt idx="126">
                  <c:v>3817.9360000000001</c:v>
                </c:pt>
                <c:pt idx="127">
                  <c:v>3955.848</c:v>
                </c:pt>
                <c:pt idx="128">
                  <c:v>3975.4560000000001</c:v>
                </c:pt>
                <c:pt idx="129">
                  <c:v>4122.4279999999999</c:v>
                </c:pt>
                <c:pt idx="130">
                  <c:v>4146.6989999999996</c:v>
                </c:pt>
                <c:pt idx="131">
                  <c:v>4306.6409999999996</c:v>
                </c:pt>
                <c:pt idx="132">
                  <c:v>4590.7629999999999</c:v>
                </c:pt>
                <c:pt idx="133">
                  <c:v>4726.7079999999996</c:v>
                </c:pt>
                <c:pt idx="134">
                  <c:v>4868.6779999999999</c:v>
                </c:pt>
                <c:pt idx="135">
                  <c:v>5107.8680000000004</c:v>
                </c:pt>
                <c:pt idx="136">
                  <c:v>5399.183</c:v>
                </c:pt>
                <c:pt idx="137">
                  <c:v>5647.96</c:v>
                </c:pt>
                <c:pt idx="138">
                  <c:v>7780.3230000000003</c:v>
                </c:pt>
                <c:pt idx="139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976-4456-886C-B76EAD5688F3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5x5'!$B$11:$EL$11</c:f>
              <c:numCache>
                <c:formatCode>General</c:formatCode>
                <c:ptCount val="141"/>
                <c:pt idx="0">
                  <c:v>66.751000000000005</c:v>
                </c:pt>
                <c:pt idx="1">
                  <c:v>75.343000000000004</c:v>
                </c:pt>
                <c:pt idx="2">
                  <c:v>90.278000000000006</c:v>
                </c:pt>
                <c:pt idx="3">
                  <c:v>129.42099999999999</c:v>
                </c:pt>
                <c:pt idx="4">
                  <c:v>132.666</c:v>
                </c:pt>
                <c:pt idx="5">
                  <c:v>138.36799999999999</c:v>
                </c:pt>
                <c:pt idx="6">
                  <c:v>177.005</c:v>
                </c:pt>
                <c:pt idx="7">
                  <c:v>182.267</c:v>
                </c:pt>
                <c:pt idx="8">
                  <c:v>220.422</c:v>
                </c:pt>
                <c:pt idx="9">
                  <c:v>237.44300000000001</c:v>
                </c:pt>
                <c:pt idx="10">
                  <c:v>240.34</c:v>
                </c:pt>
                <c:pt idx="11">
                  <c:v>262.18799999999999</c:v>
                </c:pt>
                <c:pt idx="12">
                  <c:v>266.31099999999998</c:v>
                </c:pt>
                <c:pt idx="13">
                  <c:v>284.94499999999999</c:v>
                </c:pt>
                <c:pt idx="14">
                  <c:v>299.88</c:v>
                </c:pt>
                <c:pt idx="15">
                  <c:v>304.291</c:v>
                </c:pt>
                <c:pt idx="16">
                  <c:v>310.05900000000003</c:v>
                </c:pt>
                <c:pt idx="17">
                  <c:v>334.59899999999999</c:v>
                </c:pt>
                <c:pt idx="18">
                  <c:v>360.65</c:v>
                </c:pt>
                <c:pt idx="19">
                  <c:v>362.83499999999998</c:v>
                </c:pt>
                <c:pt idx="20">
                  <c:v>368.166</c:v>
                </c:pt>
                <c:pt idx="21">
                  <c:v>372.92899999999997</c:v>
                </c:pt>
                <c:pt idx="22">
                  <c:v>389.57400000000001</c:v>
                </c:pt>
                <c:pt idx="23">
                  <c:v>398.56099999999998</c:v>
                </c:pt>
                <c:pt idx="24">
                  <c:v>415.44799999999998</c:v>
                </c:pt>
                <c:pt idx="25">
                  <c:v>420.00299999999999</c:v>
                </c:pt>
                <c:pt idx="26">
                  <c:v>423.654</c:v>
                </c:pt>
                <c:pt idx="27">
                  <c:v>426.286</c:v>
                </c:pt>
                <c:pt idx="28">
                  <c:v>426.33300000000003</c:v>
                </c:pt>
                <c:pt idx="29">
                  <c:v>429.41300000000001</c:v>
                </c:pt>
                <c:pt idx="30">
                  <c:v>435.178</c:v>
                </c:pt>
                <c:pt idx="31">
                  <c:v>449.67200000000003</c:v>
                </c:pt>
                <c:pt idx="32">
                  <c:v>461.65600000000001</c:v>
                </c:pt>
                <c:pt idx="33">
                  <c:v>509.5</c:v>
                </c:pt>
                <c:pt idx="34">
                  <c:v>527.39099999999996</c:v>
                </c:pt>
                <c:pt idx="35">
                  <c:v>533.72199999999998</c:v>
                </c:pt>
                <c:pt idx="36">
                  <c:v>542.30499999999995</c:v>
                </c:pt>
                <c:pt idx="37">
                  <c:v>557.68700000000001</c:v>
                </c:pt>
                <c:pt idx="38">
                  <c:v>559.11300000000006</c:v>
                </c:pt>
                <c:pt idx="39">
                  <c:v>582.66899999999998</c:v>
                </c:pt>
                <c:pt idx="40">
                  <c:v>592.01800000000003</c:v>
                </c:pt>
                <c:pt idx="41">
                  <c:v>606.93299999999999</c:v>
                </c:pt>
                <c:pt idx="42">
                  <c:v>618.23699999999997</c:v>
                </c:pt>
                <c:pt idx="43">
                  <c:v>626.35799999999995</c:v>
                </c:pt>
                <c:pt idx="44">
                  <c:v>627.72299999999996</c:v>
                </c:pt>
                <c:pt idx="45">
                  <c:v>642.90700000000004</c:v>
                </c:pt>
                <c:pt idx="46">
                  <c:v>653.31600000000003</c:v>
                </c:pt>
                <c:pt idx="47">
                  <c:v>663.36500000000001</c:v>
                </c:pt>
                <c:pt idx="48">
                  <c:v>687.74300000000005</c:v>
                </c:pt>
                <c:pt idx="49">
                  <c:v>692.90700000000004</c:v>
                </c:pt>
                <c:pt idx="50">
                  <c:v>697.125</c:v>
                </c:pt>
                <c:pt idx="51">
                  <c:v>701.94600000000003</c:v>
                </c:pt>
                <c:pt idx="52">
                  <c:v>717.74099999999999</c:v>
                </c:pt>
                <c:pt idx="53">
                  <c:v>741.44399999999996</c:v>
                </c:pt>
                <c:pt idx="54">
                  <c:v>802.35799999999995</c:v>
                </c:pt>
                <c:pt idx="55">
                  <c:v>804.43299999999999</c:v>
                </c:pt>
                <c:pt idx="56">
                  <c:v>805.22400000000005</c:v>
                </c:pt>
                <c:pt idx="57">
                  <c:v>811.18600000000004</c:v>
                </c:pt>
                <c:pt idx="58">
                  <c:v>816.86599999999999</c:v>
                </c:pt>
                <c:pt idx="59">
                  <c:v>822.95899999999995</c:v>
                </c:pt>
                <c:pt idx="60">
                  <c:v>830.55200000000002</c:v>
                </c:pt>
                <c:pt idx="61">
                  <c:v>874.81</c:v>
                </c:pt>
                <c:pt idx="62">
                  <c:v>878.83199999999999</c:v>
                </c:pt>
                <c:pt idx="63">
                  <c:v>893.84900000000005</c:v>
                </c:pt>
                <c:pt idx="64">
                  <c:v>894.57899999999995</c:v>
                </c:pt>
                <c:pt idx="65">
                  <c:v>897.13800000000003</c:v>
                </c:pt>
                <c:pt idx="66">
                  <c:v>919.75800000000004</c:v>
                </c:pt>
                <c:pt idx="67">
                  <c:v>927.62800000000004</c:v>
                </c:pt>
                <c:pt idx="68">
                  <c:v>927.93899999999996</c:v>
                </c:pt>
                <c:pt idx="69">
                  <c:v>958.70500000000004</c:v>
                </c:pt>
                <c:pt idx="70">
                  <c:v>964.89200000000005</c:v>
                </c:pt>
                <c:pt idx="71">
                  <c:v>970.03899999999999</c:v>
                </c:pt>
                <c:pt idx="72">
                  <c:v>997.68299999999999</c:v>
                </c:pt>
                <c:pt idx="73">
                  <c:v>1015.716</c:v>
                </c:pt>
                <c:pt idx="74">
                  <c:v>1018.3150000000001</c:v>
                </c:pt>
                <c:pt idx="75">
                  <c:v>1027.9159999999999</c:v>
                </c:pt>
                <c:pt idx="76">
                  <c:v>1034.18</c:v>
                </c:pt>
                <c:pt idx="77">
                  <c:v>1043.9939999999999</c:v>
                </c:pt>
                <c:pt idx="78">
                  <c:v>1085.5350000000001</c:v>
                </c:pt>
                <c:pt idx="79">
                  <c:v>1114.8140000000001</c:v>
                </c:pt>
                <c:pt idx="80">
                  <c:v>1153.45</c:v>
                </c:pt>
                <c:pt idx="81">
                  <c:v>1168.684</c:v>
                </c:pt>
                <c:pt idx="82">
                  <c:v>1228.7180000000001</c:v>
                </c:pt>
                <c:pt idx="83">
                  <c:v>1229.421</c:v>
                </c:pt>
                <c:pt idx="84">
                  <c:v>1230.3050000000001</c:v>
                </c:pt>
                <c:pt idx="85">
                  <c:v>1234.2760000000001</c:v>
                </c:pt>
                <c:pt idx="86">
                  <c:v>1284.4090000000001</c:v>
                </c:pt>
                <c:pt idx="87">
                  <c:v>1298.0809999999999</c:v>
                </c:pt>
                <c:pt idx="88">
                  <c:v>1314.8389999999999</c:v>
                </c:pt>
                <c:pt idx="89">
                  <c:v>1315.78</c:v>
                </c:pt>
                <c:pt idx="90">
                  <c:v>1326.8019999999999</c:v>
                </c:pt>
                <c:pt idx="91">
                  <c:v>1329.808</c:v>
                </c:pt>
                <c:pt idx="92">
                  <c:v>1346.9469999999999</c:v>
                </c:pt>
                <c:pt idx="93">
                  <c:v>1360.942</c:v>
                </c:pt>
                <c:pt idx="94">
                  <c:v>1377.7439999999999</c:v>
                </c:pt>
                <c:pt idx="95">
                  <c:v>1393.816</c:v>
                </c:pt>
                <c:pt idx="96">
                  <c:v>1437.1769999999999</c:v>
                </c:pt>
                <c:pt idx="97">
                  <c:v>1439.508</c:v>
                </c:pt>
                <c:pt idx="98">
                  <c:v>1446.2829999999999</c:v>
                </c:pt>
                <c:pt idx="99">
                  <c:v>1451.8679999999999</c:v>
                </c:pt>
                <c:pt idx="100">
                  <c:v>1489.597</c:v>
                </c:pt>
                <c:pt idx="101">
                  <c:v>1516.154</c:v>
                </c:pt>
                <c:pt idx="102">
                  <c:v>1519.2860000000001</c:v>
                </c:pt>
                <c:pt idx="103">
                  <c:v>1564.6559999999999</c:v>
                </c:pt>
                <c:pt idx="104">
                  <c:v>1571.857</c:v>
                </c:pt>
                <c:pt idx="105">
                  <c:v>1607.818</c:v>
                </c:pt>
                <c:pt idx="106">
                  <c:v>1628.6590000000001</c:v>
                </c:pt>
                <c:pt idx="107">
                  <c:v>1630.8409999999999</c:v>
                </c:pt>
                <c:pt idx="108">
                  <c:v>1704.8889999999999</c:v>
                </c:pt>
                <c:pt idx="109">
                  <c:v>1731.9739999999999</c:v>
                </c:pt>
                <c:pt idx="110">
                  <c:v>1770.2950000000001</c:v>
                </c:pt>
                <c:pt idx="111">
                  <c:v>1770.377</c:v>
                </c:pt>
                <c:pt idx="112">
                  <c:v>1773.143</c:v>
                </c:pt>
                <c:pt idx="113">
                  <c:v>1792.3</c:v>
                </c:pt>
                <c:pt idx="114">
                  <c:v>1828.2950000000001</c:v>
                </c:pt>
                <c:pt idx="115">
                  <c:v>1834.096</c:v>
                </c:pt>
                <c:pt idx="116">
                  <c:v>1901.0119999999999</c:v>
                </c:pt>
                <c:pt idx="117">
                  <c:v>1991.5989999999999</c:v>
                </c:pt>
                <c:pt idx="118">
                  <c:v>2013.096</c:v>
                </c:pt>
                <c:pt idx="119">
                  <c:v>2074.5169999999998</c:v>
                </c:pt>
                <c:pt idx="120">
                  <c:v>2086.6909999999998</c:v>
                </c:pt>
                <c:pt idx="121">
                  <c:v>2088.5700000000002</c:v>
                </c:pt>
                <c:pt idx="122">
                  <c:v>2153.4580000000001</c:v>
                </c:pt>
                <c:pt idx="123">
                  <c:v>2168.346</c:v>
                </c:pt>
                <c:pt idx="124">
                  <c:v>2171.5070000000001</c:v>
                </c:pt>
                <c:pt idx="125">
                  <c:v>2249.8829999999998</c:v>
                </c:pt>
                <c:pt idx="126">
                  <c:v>2356.7429999999999</c:v>
                </c:pt>
                <c:pt idx="127">
                  <c:v>2427.6509999999998</c:v>
                </c:pt>
                <c:pt idx="128">
                  <c:v>2490.84</c:v>
                </c:pt>
                <c:pt idx="129">
                  <c:v>2527.2730000000001</c:v>
                </c:pt>
                <c:pt idx="130">
                  <c:v>2661.049</c:v>
                </c:pt>
                <c:pt idx="131">
                  <c:v>2902.7570000000001</c:v>
                </c:pt>
                <c:pt idx="132">
                  <c:v>3080.98</c:v>
                </c:pt>
                <c:pt idx="133">
                  <c:v>3217.0729999999999</c:v>
                </c:pt>
                <c:pt idx="134">
                  <c:v>3378.902</c:v>
                </c:pt>
                <c:pt idx="135">
                  <c:v>3420.9090000000001</c:v>
                </c:pt>
                <c:pt idx="136">
                  <c:v>3459.4639999999999</c:v>
                </c:pt>
                <c:pt idx="137">
                  <c:v>3484.6320000000001</c:v>
                </c:pt>
                <c:pt idx="138">
                  <c:v>3622.6729999999998</c:v>
                </c:pt>
                <c:pt idx="139">
                  <c:v>3960.6309999999999</c:v>
                </c:pt>
                <c:pt idx="140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976-4456-886C-B76EAD5688F3}"/>
            </c:ext>
          </c:extLst>
        </c:ser>
        <c:ser>
          <c:idx val="10"/>
          <c:order val="10"/>
          <c:spPr>
            <a:ln w="28575" cap="rnd">
              <a:solidFill>
                <a:schemeClr val="accent4">
                  <a:tint val="4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'Sym Time 5x5'!$B$12:$EL$12</c:f>
              <c:numCache>
                <c:formatCode>General</c:formatCode>
                <c:ptCount val="141"/>
                <c:pt idx="0">
                  <c:v>5.7320000000000002</c:v>
                </c:pt>
                <c:pt idx="1">
                  <c:v>7.766</c:v>
                </c:pt>
                <c:pt idx="2">
                  <c:v>15.18</c:v>
                </c:pt>
                <c:pt idx="3">
                  <c:v>17.661999999999999</c:v>
                </c:pt>
                <c:pt idx="4">
                  <c:v>19.414999999999999</c:v>
                </c:pt>
                <c:pt idx="5">
                  <c:v>20.172000000000001</c:v>
                </c:pt>
                <c:pt idx="6">
                  <c:v>27.748999999999999</c:v>
                </c:pt>
                <c:pt idx="7">
                  <c:v>32.386000000000003</c:v>
                </c:pt>
                <c:pt idx="8">
                  <c:v>35.506</c:v>
                </c:pt>
                <c:pt idx="9">
                  <c:v>40.274999999999999</c:v>
                </c:pt>
                <c:pt idx="10">
                  <c:v>47.735999999999997</c:v>
                </c:pt>
                <c:pt idx="11">
                  <c:v>50.621000000000002</c:v>
                </c:pt>
                <c:pt idx="12">
                  <c:v>55.601999999999997</c:v>
                </c:pt>
                <c:pt idx="13">
                  <c:v>60.134</c:v>
                </c:pt>
                <c:pt idx="14">
                  <c:v>70.018000000000001</c:v>
                </c:pt>
                <c:pt idx="15">
                  <c:v>79.494</c:v>
                </c:pt>
                <c:pt idx="16">
                  <c:v>85.713999999999999</c:v>
                </c:pt>
                <c:pt idx="17">
                  <c:v>100.32599999999999</c:v>
                </c:pt>
                <c:pt idx="18">
                  <c:v>100.97799999999999</c:v>
                </c:pt>
                <c:pt idx="19">
                  <c:v>121.949</c:v>
                </c:pt>
                <c:pt idx="20">
                  <c:v>123.131</c:v>
                </c:pt>
                <c:pt idx="21">
                  <c:v>124.66</c:v>
                </c:pt>
                <c:pt idx="22">
                  <c:v>125.70699999999999</c:v>
                </c:pt>
                <c:pt idx="23">
                  <c:v>126.63800000000001</c:v>
                </c:pt>
                <c:pt idx="24">
                  <c:v>129.19900000000001</c:v>
                </c:pt>
                <c:pt idx="25">
                  <c:v>132.41900000000001</c:v>
                </c:pt>
                <c:pt idx="26">
                  <c:v>141.667</c:v>
                </c:pt>
                <c:pt idx="27">
                  <c:v>153.03200000000001</c:v>
                </c:pt>
                <c:pt idx="28">
                  <c:v>160.16300000000001</c:v>
                </c:pt>
                <c:pt idx="29">
                  <c:v>161.542</c:v>
                </c:pt>
                <c:pt idx="30">
                  <c:v>164.227</c:v>
                </c:pt>
                <c:pt idx="31">
                  <c:v>171.19800000000001</c:v>
                </c:pt>
                <c:pt idx="32">
                  <c:v>179.46199999999999</c:v>
                </c:pt>
                <c:pt idx="33">
                  <c:v>185.63399999999999</c:v>
                </c:pt>
                <c:pt idx="34">
                  <c:v>191.01900000000001</c:v>
                </c:pt>
                <c:pt idx="35">
                  <c:v>194.87</c:v>
                </c:pt>
                <c:pt idx="36">
                  <c:v>197.98699999999999</c:v>
                </c:pt>
                <c:pt idx="37">
                  <c:v>199.27699999999999</c:v>
                </c:pt>
                <c:pt idx="38">
                  <c:v>200.03</c:v>
                </c:pt>
                <c:pt idx="39">
                  <c:v>210.68299999999999</c:v>
                </c:pt>
                <c:pt idx="40">
                  <c:v>212.196</c:v>
                </c:pt>
                <c:pt idx="41">
                  <c:v>222.33</c:v>
                </c:pt>
                <c:pt idx="42">
                  <c:v>227.18899999999999</c:v>
                </c:pt>
                <c:pt idx="43">
                  <c:v>227.46600000000001</c:v>
                </c:pt>
                <c:pt idx="44">
                  <c:v>232.84</c:v>
                </c:pt>
                <c:pt idx="45">
                  <c:v>236.102</c:v>
                </c:pt>
                <c:pt idx="46">
                  <c:v>236.81</c:v>
                </c:pt>
                <c:pt idx="47">
                  <c:v>240.60900000000001</c:v>
                </c:pt>
                <c:pt idx="48">
                  <c:v>241.244</c:v>
                </c:pt>
                <c:pt idx="49">
                  <c:v>241.64</c:v>
                </c:pt>
                <c:pt idx="50">
                  <c:v>250.08500000000001</c:v>
                </c:pt>
                <c:pt idx="51">
                  <c:v>250.20400000000001</c:v>
                </c:pt>
                <c:pt idx="52">
                  <c:v>258.25599999999997</c:v>
                </c:pt>
                <c:pt idx="53">
                  <c:v>282.67700000000002</c:v>
                </c:pt>
                <c:pt idx="54">
                  <c:v>285.07400000000001</c:v>
                </c:pt>
                <c:pt idx="55">
                  <c:v>296.15199999999999</c:v>
                </c:pt>
                <c:pt idx="56">
                  <c:v>311.80500000000001</c:v>
                </c:pt>
                <c:pt idx="57">
                  <c:v>319.822</c:v>
                </c:pt>
                <c:pt idx="58">
                  <c:v>321.47199999999998</c:v>
                </c:pt>
                <c:pt idx="59">
                  <c:v>321.74799999999999</c:v>
                </c:pt>
                <c:pt idx="60">
                  <c:v>331.36500000000001</c:v>
                </c:pt>
                <c:pt idx="61">
                  <c:v>333.024</c:v>
                </c:pt>
                <c:pt idx="62">
                  <c:v>335.23500000000001</c:v>
                </c:pt>
                <c:pt idx="63">
                  <c:v>347.858</c:v>
                </c:pt>
                <c:pt idx="64">
                  <c:v>347.94600000000003</c:v>
                </c:pt>
                <c:pt idx="65">
                  <c:v>379.61399999999998</c:v>
                </c:pt>
                <c:pt idx="66">
                  <c:v>387.738</c:v>
                </c:pt>
                <c:pt idx="67">
                  <c:v>401.68700000000001</c:v>
                </c:pt>
                <c:pt idx="68">
                  <c:v>408.37700000000001</c:v>
                </c:pt>
                <c:pt idx="69">
                  <c:v>414.17</c:v>
                </c:pt>
                <c:pt idx="70">
                  <c:v>420.14299999999997</c:v>
                </c:pt>
                <c:pt idx="71">
                  <c:v>421.46199999999999</c:v>
                </c:pt>
                <c:pt idx="72">
                  <c:v>425.85700000000003</c:v>
                </c:pt>
                <c:pt idx="73">
                  <c:v>431.76100000000002</c:v>
                </c:pt>
                <c:pt idx="74">
                  <c:v>435.11399999999998</c:v>
                </c:pt>
                <c:pt idx="75">
                  <c:v>455.15300000000002</c:v>
                </c:pt>
                <c:pt idx="76">
                  <c:v>479.85500000000002</c:v>
                </c:pt>
                <c:pt idx="77">
                  <c:v>481.565</c:v>
                </c:pt>
                <c:pt idx="78">
                  <c:v>512.96</c:v>
                </c:pt>
                <c:pt idx="79">
                  <c:v>514.99</c:v>
                </c:pt>
                <c:pt idx="80">
                  <c:v>584.55499999999995</c:v>
                </c:pt>
                <c:pt idx="81">
                  <c:v>603.09900000000005</c:v>
                </c:pt>
                <c:pt idx="82">
                  <c:v>609.08000000000004</c:v>
                </c:pt>
                <c:pt idx="83">
                  <c:v>612.61099999999999</c:v>
                </c:pt>
                <c:pt idx="84">
                  <c:v>613.44899999999996</c:v>
                </c:pt>
                <c:pt idx="85">
                  <c:v>617.38400000000001</c:v>
                </c:pt>
                <c:pt idx="86">
                  <c:v>625.10900000000004</c:v>
                </c:pt>
                <c:pt idx="87">
                  <c:v>632.36400000000003</c:v>
                </c:pt>
                <c:pt idx="88">
                  <c:v>637.59799999999996</c:v>
                </c:pt>
                <c:pt idx="89">
                  <c:v>650.548</c:v>
                </c:pt>
                <c:pt idx="90">
                  <c:v>658.197</c:v>
                </c:pt>
                <c:pt idx="91">
                  <c:v>658.53800000000001</c:v>
                </c:pt>
                <c:pt idx="92">
                  <c:v>659.41200000000003</c:v>
                </c:pt>
                <c:pt idx="93">
                  <c:v>659.91</c:v>
                </c:pt>
                <c:pt idx="94">
                  <c:v>664.51800000000003</c:v>
                </c:pt>
                <c:pt idx="95">
                  <c:v>666</c:v>
                </c:pt>
                <c:pt idx="96">
                  <c:v>683.43100000000004</c:v>
                </c:pt>
                <c:pt idx="97">
                  <c:v>696.66499999999996</c:v>
                </c:pt>
                <c:pt idx="98">
                  <c:v>711.21299999999997</c:v>
                </c:pt>
                <c:pt idx="99">
                  <c:v>736.29100000000005</c:v>
                </c:pt>
                <c:pt idx="100">
                  <c:v>744.74</c:v>
                </c:pt>
                <c:pt idx="101">
                  <c:v>759.65</c:v>
                </c:pt>
                <c:pt idx="102">
                  <c:v>760.69299999999998</c:v>
                </c:pt>
                <c:pt idx="103">
                  <c:v>769.93399999999997</c:v>
                </c:pt>
                <c:pt idx="104">
                  <c:v>775.01800000000003</c:v>
                </c:pt>
                <c:pt idx="105">
                  <c:v>794.86900000000003</c:v>
                </c:pt>
                <c:pt idx="106">
                  <c:v>795.49199999999996</c:v>
                </c:pt>
                <c:pt idx="107">
                  <c:v>801.94100000000003</c:v>
                </c:pt>
                <c:pt idx="108">
                  <c:v>802.61099999999999</c:v>
                </c:pt>
                <c:pt idx="109">
                  <c:v>818.21199999999999</c:v>
                </c:pt>
                <c:pt idx="110">
                  <c:v>853.41399999999999</c:v>
                </c:pt>
                <c:pt idx="111">
                  <c:v>888.57799999999997</c:v>
                </c:pt>
                <c:pt idx="112">
                  <c:v>888.76400000000001</c:v>
                </c:pt>
                <c:pt idx="113">
                  <c:v>929.48699999999997</c:v>
                </c:pt>
                <c:pt idx="114">
                  <c:v>948.30100000000004</c:v>
                </c:pt>
                <c:pt idx="115">
                  <c:v>974.03</c:v>
                </c:pt>
                <c:pt idx="116">
                  <c:v>985.25199999999995</c:v>
                </c:pt>
                <c:pt idx="117">
                  <c:v>986.32500000000005</c:v>
                </c:pt>
                <c:pt idx="118">
                  <c:v>999.21900000000005</c:v>
                </c:pt>
                <c:pt idx="119">
                  <c:v>1034.655</c:v>
                </c:pt>
                <c:pt idx="120">
                  <c:v>1044.056</c:v>
                </c:pt>
                <c:pt idx="121">
                  <c:v>1075.5150000000001</c:v>
                </c:pt>
                <c:pt idx="122">
                  <c:v>1095.22</c:v>
                </c:pt>
                <c:pt idx="123">
                  <c:v>1175.4280000000001</c:v>
                </c:pt>
                <c:pt idx="124">
                  <c:v>1188.057</c:v>
                </c:pt>
                <c:pt idx="125">
                  <c:v>1192.443</c:v>
                </c:pt>
                <c:pt idx="126">
                  <c:v>1208.146</c:v>
                </c:pt>
                <c:pt idx="127">
                  <c:v>1255.635</c:v>
                </c:pt>
                <c:pt idx="128">
                  <c:v>1295.2850000000001</c:v>
                </c:pt>
                <c:pt idx="129">
                  <c:v>1341.5530000000001</c:v>
                </c:pt>
                <c:pt idx="130">
                  <c:v>1353.614</c:v>
                </c:pt>
                <c:pt idx="131">
                  <c:v>1514.9110000000001</c:v>
                </c:pt>
                <c:pt idx="132">
                  <c:v>1603.7</c:v>
                </c:pt>
                <c:pt idx="133">
                  <c:v>1620.7370000000001</c:v>
                </c:pt>
                <c:pt idx="134">
                  <c:v>1629.152</c:v>
                </c:pt>
                <c:pt idx="135">
                  <c:v>1744.672</c:v>
                </c:pt>
                <c:pt idx="136">
                  <c:v>1889.0509999999999</c:v>
                </c:pt>
                <c:pt idx="137">
                  <c:v>2025.538</c:v>
                </c:pt>
                <c:pt idx="138">
                  <c:v>2031.5429999999999</c:v>
                </c:pt>
                <c:pt idx="139">
                  <c:v>2213.4780000000001</c:v>
                </c:pt>
                <c:pt idx="140">
                  <c:v>3125.4830000000002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2976-4456-886C-B76EAD568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3747999"/>
        <c:axId val="1208086143"/>
      </c:lineChart>
      <c:catAx>
        <c:axId val="623747999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8086143"/>
        <c:crosses val="autoZero"/>
        <c:auto val="1"/>
        <c:lblAlgn val="ctr"/>
        <c:lblOffset val="100"/>
        <c:noMultiLvlLbl val="0"/>
      </c:catAx>
      <c:valAx>
        <c:axId val="120808614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74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4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49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986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75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886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610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72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56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18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8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9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93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3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7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0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59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FCDB1-4B8B-4775-84BA-B89707B7666F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8A187D-0365-48CA-9498-B5F1A88420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98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cobAdams101/MatrixMultiplicationProjec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0.08364" TargetMode="External"/><Relationship Id="rId2" Type="http://schemas.openxmlformats.org/officeDocument/2006/relationships/hyperlink" Target="https://arxiv.org/pdf/2212.0117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312.16960" TargetMode="External"/><Relationship Id="rId4" Type="http://schemas.openxmlformats.org/officeDocument/2006/relationships/hyperlink" Target="https://arxiv.org/abs/1801.00843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DE89-E45F-799E-03A7-0F6CAE422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Fast Matrix Multiplication with Symmetry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6EE29-67BE-18DF-A883-6A7D04783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Jacob Adams</a:t>
            </a:r>
          </a:p>
        </p:txBody>
      </p:sp>
    </p:spTree>
    <p:extLst>
      <p:ext uri="{BB962C8B-B14F-4D97-AF65-F5344CB8AC3E}">
        <p14:creationId xmlns:p14="http://schemas.microsoft.com/office/powerpoint/2010/main" val="219906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8B5A-D19A-063C-298C-44AF0380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C4BD-4F22-42C5-797D-E922774A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Flip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8558F-DD01-FE69-D1E7-0FE453850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GB" sz="2800" dirty="0"/>
                  <a:t>A flip is an operation that takes a pair of tensors and changes them while keeping the sum equivalent</a:t>
                </a:r>
              </a:p>
              <a:p>
                <a:r>
                  <a:rPr lang="en-GB" sz="2800" dirty="0"/>
                  <a:t>To perform a flip we need two summands with one of the 3 components being identical</a:t>
                </a:r>
              </a:p>
              <a:p>
                <a:r>
                  <a:rPr lang="en-GB" sz="2800" dirty="0"/>
                  <a:t>So we need a pair of rank-1 tensors that look like one the following</a:t>
                </a:r>
              </a:p>
              <a:p>
                <a:pPr marL="0" indent="0">
                  <a:buNone/>
                </a:pP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′⨂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8558F-DD01-FE69-D1E7-0FE453850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754" t="-1061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95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03B4-BEB2-55DA-E6F3-2B23563D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1DF2-A2F5-C761-FE92-74B1FA90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Flip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03565-B1AF-CD29-92C9-875DDDEEB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We can modify these two tensors to become</a:t>
                </a:r>
              </a:p>
              <a:p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′⨂(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This is equivalent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′−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03565-B1AF-CD29-92C9-875DDDEE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  <a:blipFill>
                <a:blip r:embed="rId2"/>
                <a:stretch>
                  <a:fillRect l="-754" t="-1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7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BDF6E-7930-9130-FD3A-F49B4130A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3593-31AB-3D5E-41A0-D8D24316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E6AC1-3019-F6C9-A254-6F07EDE1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We want to be able to describe a procedure that can make our set of rank-1 tensors smaller.</a:t>
            </a:r>
          </a:p>
          <a:p>
            <a:r>
              <a:rPr lang="en-GB" sz="2800" dirty="0"/>
              <a:t>At a high level we look for linear dependencies amongst subsets of the rank-1 tensors then rebuild our set</a:t>
            </a:r>
          </a:p>
          <a:p>
            <a:r>
              <a:rPr lang="en-GB" sz="2800" dirty="0"/>
              <a:t>Reductions let us make our set of tensors smaller leading to faster algorithms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137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86D74-5238-1316-EDC7-58D818FC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261E-0367-313B-C661-C2337C8B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Flip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FDE9-0033-CB87-D24D-6ED66EE17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We define a graph where each vertex is a valid representation of a multiplication scheme</a:t>
            </a:r>
          </a:p>
          <a:p>
            <a:r>
              <a:rPr lang="en-GB" sz="2800" dirty="0"/>
              <a:t>We add directed edges to the graph for flips and reductions</a:t>
            </a:r>
          </a:p>
          <a:p>
            <a:r>
              <a:rPr lang="en-GB" sz="2800" dirty="0"/>
              <a:t>It’s then possible to explore this graph using a random walk</a:t>
            </a:r>
          </a:p>
          <a:p>
            <a:pPr marL="0" indent="0">
              <a:buNone/>
            </a:pPr>
            <a:endParaRPr lang="en-GB" sz="28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69B741-8DD4-6915-A943-65DAE206AFDA}"/>
              </a:ext>
            </a:extLst>
          </p:cNvPr>
          <p:cNvGrpSpPr/>
          <p:nvPr/>
        </p:nvGrpSpPr>
        <p:grpSpPr>
          <a:xfrm>
            <a:off x="1057013" y="4103028"/>
            <a:ext cx="7387484" cy="2690624"/>
            <a:chOff x="1057013" y="4103028"/>
            <a:chExt cx="7387484" cy="26906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0A518AB-6C4B-4FDE-DA56-33F77F3E5AA4}"/>
                </a:ext>
              </a:extLst>
            </p:cNvPr>
            <p:cNvSpPr/>
            <p:nvPr/>
          </p:nvSpPr>
          <p:spPr>
            <a:xfrm>
              <a:off x="1057013" y="4358549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B06AC7-A6A1-AED9-7535-36690B95792A}"/>
                </a:ext>
              </a:extLst>
            </p:cNvPr>
            <p:cNvSpPr/>
            <p:nvPr/>
          </p:nvSpPr>
          <p:spPr>
            <a:xfrm>
              <a:off x="2794932" y="4358549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95267D-E2FA-D358-E8B3-78FAF7AF2948}"/>
                </a:ext>
              </a:extLst>
            </p:cNvPr>
            <p:cNvSpPr/>
            <p:nvPr/>
          </p:nvSpPr>
          <p:spPr>
            <a:xfrm>
              <a:off x="1865152" y="5492461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7675AB-B88A-34AD-267C-B70F23E7B18D}"/>
                </a:ext>
              </a:extLst>
            </p:cNvPr>
            <p:cNvSpPr/>
            <p:nvPr/>
          </p:nvSpPr>
          <p:spPr>
            <a:xfrm>
              <a:off x="4310542" y="4361812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9260442-755F-AC30-B7CC-25B161AEC272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1275127" y="4472360"/>
              <a:ext cx="1519805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8C59B7-D858-CA1C-FFD1-35D40B532C06}"/>
                </a:ext>
              </a:extLst>
            </p:cNvPr>
            <p:cNvCxnSpPr>
              <a:cxnSpLocks/>
              <a:stCxn id="6" idx="7"/>
              <a:endCxn id="5" idx="3"/>
            </p:cNvCxnSpPr>
            <p:nvPr/>
          </p:nvCxnSpPr>
          <p:spPr>
            <a:xfrm flipV="1">
              <a:off x="2051324" y="4552837"/>
              <a:ext cx="775550" cy="972958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AB7974-B772-1476-C281-5CDD66292188}"/>
                </a:ext>
              </a:extLst>
            </p:cNvPr>
            <p:cNvCxnSpPr>
              <a:cxnSpLocks/>
              <a:stCxn id="6" idx="1"/>
              <a:endCxn id="4" idx="5"/>
            </p:cNvCxnSpPr>
            <p:nvPr/>
          </p:nvCxnSpPr>
          <p:spPr>
            <a:xfrm flipH="1" flipV="1">
              <a:off x="1243185" y="4552837"/>
              <a:ext cx="653909" cy="972958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52F4EA-C55E-AA0F-E013-F0D4A0571ED3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3013046" y="4472360"/>
              <a:ext cx="1297496" cy="3263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1C8B60A-2C43-EA5E-5143-936B39D64A25}"/>
                </a:ext>
              </a:extLst>
            </p:cNvPr>
            <p:cNvSpPr/>
            <p:nvPr/>
          </p:nvSpPr>
          <p:spPr>
            <a:xfrm>
              <a:off x="5327008" y="5606272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A149397-2275-59DE-F4CF-051FD95D1705}"/>
                </a:ext>
              </a:extLst>
            </p:cNvPr>
            <p:cNvCxnSpPr>
              <a:cxnSpLocks/>
              <a:stCxn id="7" idx="5"/>
              <a:endCxn id="20" idx="1"/>
            </p:cNvCxnSpPr>
            <p:nvPr/>
          </p:nvCxnSpPr>
          <p:spPr>
            <a:xfrm>
              <a:off x="4496714" y="4556100"/>
              <a:ext cx="862236" cy="108350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B2B508-F603-3BAF-AA60-067E341AED1B}"/>
                </a:ext>
              </a:extLst>
            </p:cNvPr>
            <p:cNvSpPr txBox="1"/>
            <p:nvPr/>
          </p:nvSpPr>
          <p:spPr>
            <a:xfrm>
              <a:off x="4829841" y="4797980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Reduction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B847F2-1269-0F73-F5B0-43036FE0CCC8}"/>
                </a:ext>
              </a:extLst>
            </p:cNvPr>
            <p:cNvSpPr txBox="1"/>
            <p:nvPr/>
          </p:nvSpPr>
          <p:spPr>
            <a:xfrm>
              <a:off x="2343815" y="498264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B966C9-3D59-E8D0-6385-6A3D1550DC6A}"/>
                </a:ext>
              </a:extLst>
            </p:cNvPr>
            <p:cNvSpPr txBox="1"/>
            <p:nvPr/>
          </p:nvSpPr>
          <p:spPr>
            <a:xfrm>
              <a:off x="3397657" y="4103028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BB404-D65D-4837-1AB9-36D6356145C4}"/>
                </a:ext>
              </a:extLst>
            </p:cNvPr>
            <p:cNvSpPr txBox="1"/>
            <p:nvPr/>
          </p:nvSpPr>
          <p:spPr>
            <a:xfrm>
              <a:off x="1851071" y="4143267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711B0F-5CB3-5024-C928-FA7212961A7B}"/>
                </a:ext>
              </a:extLst>
            </p:cNvPr>
            <p:cNvSpPr txBox="1"/>
            <p:nvPr/>
          </p:nvSpPr>
          <p:spPr>
            <a:xfrm>
              <a:off x="1166070" y="503931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A9F42E-D331-5E41-E0F3-270DC2C743D8}"/>
                </a:ext>
              </a:extLst>
            </p:cNvPr>
            <p:cNvSpPr/>
            <p:nvPr/>
          </p:nvSpPr>
          <p:spPr>
            <a:xfrm>
              <a:off x="7028790" y="5606272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237E05-197B-4D88-4B2B-B3F5E9DC5233}"/>
                </a:ext>
              </a:extLst>
            </p:cNvPr>
            <p:cNvCxnSpPr>
              <a:cxnSpLocks/>
              <a:stCxn id="20" idx="6"/>
              <a:endCxn id="32" idx="2"/>
            </p:cNvCxnSpPr>
            <p:nvPr/>
          </p:nvCxnSpPr>
          <p:spPr>
            <a:xfrm>
              <a:off x="5545122" y="5720083"/>
              <a:ext cx="1483668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4D68C6A-B644-B079-0867-6BD511F2C63F}"/>
                </a:ext>
              </a:extLst>
            </p:cNvPr>
            <p:cNvSpPr/>
            <p:nvPr/>
          </p:nvSpPr>
          <p:spPr>
            <a:xfrm>
              <a:off x="6213443" y="6566030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714651D-ADA6-34B8-94FB-14DC35C53A3D}"/>
                </a:ext>
              </a:extLst>
            </p:cNvPr>
            <p:cNvCxnSpPr>
              <a:cxnSpLocks/>
              <a:stCxn id="20" idx="5"/>
              <a:endCxn id="38" idx="1"/>
            </p:cNvCxnSpPr>
            <p:nvPr/>
          </p:nvCxnSpPr>
          <p:spPr>
            <a:xfrm>
              <a:off x="5513180" y="5800560"/>
              <a:ext cx="732205" cy="798804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FCC0FA-362E-6AB9-0587-DA8A4838BB05}"/>
                </a:ext>
              </a:extLst>
            </p:cNvPr>
            <p:cNvCxnSpPr>
              <a:cxnSpLocks/>
              <a:stCxn id="32" idx="3"/>
              <a:endCxn id="38" idx="7"/>
            </p:cNvCxnSpPr>
            <p:nvPr/>
          </p:nvCxnSpPr>
          <p:spPr>
            <a:xfrm flipH="1">
              <a:off x="6399615" y="5800560"/>
              <a:ext cx="661117" cy="798804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D4DD91-601B-ED30-D9CA-D8D2E46ED75D}"/>
                </a:ext>
              </a:extLst>
            </p:cNvPr>
            <p:cNvCxnSpPr>
              <a:cxnSpLocks/>
              <a:stCxn id="32" idx="0"/>
              <a:endCxn id="49" idx="4"/>
            </p:cNvCxnSpPr>
            <p:nvPr/>
          </p:nvCxnSpPr>
          <p:spPr>
            <a:xfrm flipV="1">
              <a:off x="7137847" y="4626410"/>
              <a:ext cx="31942" cy="97986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9F1721-9372-AD8B-8DC7-F3DE60BB7567}"/>
                </a:ext>
              </a:extLst>
            </p:cNvPr>
            <p:cNvSpPr/>
            <p:nvPr/>
          </p:nvSpPr>
          <p:spPr>
            <a:xfrm>
              <a:off x="7060732" y="4398788"/>
              <a:ext cx="218114" cy="22762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BB5DE0-BD22-0512-CDD6-B6450868A335}"/>
                </a:ext>
              </a:extLst>
            </p:cNvPr>
            <p:cNvSpPr txBox="1"/>
            <p:nvPr/>
          </p:nvSpPr>
          <p:spPr>
            <a:xfrm>
              <a:off x="7169789" y="4884325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Reduction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2EDBEE-6D9A-7723-DC19-50768915D893}"/>
                </a:ext>
              </a:extLst>
            </p:cNvPr>
            <p:cNvSpPr txBox="1"/>
            <p:nvPr/>
          </p:nvSpPr>
          <p:spPr>
            <a:xfrm>
              <a:off x="6090789" y="5361600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16F78E-D232-B9B2-46DB-B8F074A35A3B}"/>
                </a:ext>
              </a:extLst>
            </p:cNvPr>
            <p:cNvSpPr txBox="1"/>
            <p:nvPr/>
          </p:nvSpPr>
          <p:spPr>
            <a:xfrm>
              <a:off x="6730173" y="6155961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EF4A6C-0D75-785E-C141-0C17CA43492F}"/>
                </a:ext>
              </a:extLst>
            </p:cNvPr>
            <p:cNvSpPr txBox="1"/>
            <p:nvPr/>
          </p:nvSpPr>
          <p:spPr>
            <a:xfrm>
              <a:off x="5424878" y="6173489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Flip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3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18E70-9E0A-628B-D369-75ABE03C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9143-3390-F286-403C-5F3CCE1F5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Research into Improved Ways to Explore/Modify the Flip Graph </a:t>
            </a:r>
          </a:p>
        </p:txBody>
      </p:sp>
    </p:spTree>
    <p:extLst>
      <p:ext uri="{BB962C8B-B14F-4D97-AF65-F5344CB8AC3E}">
        <p14:creationId xmlns:p14="http://schemas.microsoft.com/office/powerpoint/2010/main" val="21977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D6800-BCA5-1D4C-82EC-F00CBB07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7F68-76CE-8779-3888-DACF4284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and 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6A3E-8BD6-0032-8599-31C0C4A9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This graph is very large and becomes unfeasible to explore all of it for multiplication schemes of larger sized matrices</a:t>
            </a:r>
          </a:p>
          <a:p>
            <a:r>
              <a:rPr lang="en-GB" sz="2800" dirty="0"/>
              <a:t>Can we reduce the size of what we explore somehow?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1330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1D8D-B582-850A-4071-2EA0DD96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C184-8FFE-134C-3B8B-0EB22170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Symmetry of the 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74D0D-4D10-0636-2FD6-4B25B51FE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Some rank-1 tensors have the following symmetry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On some sets of (including the multiplication) rank-1 tensors we can transform them into a new set that “represent” this old set.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C74D0D-4D10-0636-2FD6-4B25B51FE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  <a:blipFill>
                <a:blip r:embed="rId2"/>
                <a:stretch>
                  <a:fillRect l="-754" t="-1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41B97-A79D-63B4-9339-7D62335D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5EDA-8528-C94A-1070-7526890A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Symmetry for Strassen’s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867BB-9821-4752-5253-06C8D9FB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167312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endParaRPr lang="en-GB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867BB-9821-4752-5253-06C8D9FB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167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5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5BF0-C0F9-BE79-6FAB-139986F62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F618-97AD-FD8C-E244-14AAE75F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Thinking about the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A4B9C2-366D-BDB2-9B34-470AA5646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869503"/>
              </a:xfrm>
            </p:spPr>
            <p:txBody>
              <a:bodyPr>
                <a:noAutofit/>
              </a:bodyPr>
              <a:lstStyle/>
              <a:p>
                <a:r>
                  <a:rPr lang="en-GB" sz="2800" dirty="0"/>
                  <a:t>Each representative tensor now represents 3 rank 1 summands. So we consider it to be rank 3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However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800" dirty="0"/>
                  <a:t> if we find a representative in the form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800" dirty="0"/>
                  <a:t> this generates the set 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2800" dirty="0">
                  <a:solidFill>
                    <a:schemeClr val="tx1"/>
                  </a:solidFill>
                </a:endParaRPr>
              </a:p>
              <a:p>
                <a:r>
                  <a:rPr lang="en-GB" sz="2800" dirty="0"/>
                  <a:t>So any representative in the form 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</a:rPr>
                  <a:t> </a:t>
                </a:r>
                <a:r>
                  <a:rPr lang="en-GB" sz="2800" u="sng" dirty="0">
                    <a:solidFill>
                      <a:schemeClr val="tx1"/>
                    </a:solidFill>
                  </a:rPr>
                  <a:t>is considered rank 1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A4B9C2-366D-BDB2-9B34-470AA5646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869503"/>
              </a:xfrm>
              <a:blipFill>
                <a:blip r:embed="rId2"/>
                <a:stretch>
                  <a:fillRect l="-754" t="-11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5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762C-0F88-0098-2957-22B46EAB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AA10-B50D-6F9A-FFB9-1C13BFC6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Flips Still Yield Correct Multiplication Schemes on the Set of Representatives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6B3529-E335-1A3D-02FF-9378E837A1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25580"/>
                <a:ext cx="10515600" cy="421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We know that flipping the representative will produce the following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′⨂(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If we were to flip each rank 1 tensor separately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′⨂(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′⨂(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)⨂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rank 1 tensors on the right hand side still obey the symmetry that is represented by the representative tensor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16B3529-E335-1A3D-02FF-9378E837A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5580"/>
                <a:ext cx="10515600" cy="4214812"/>
              </a:xfrm>
              <a:prstGeom prst="rect">
                <a:avLst/>
              </a:prstGeom>
              <a:blipFill>
                <a:blip r:embed="rId2"/>
                <a:stretch>
                  <a:fillRect l="-1043" t="-24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1976-5BBD-1FD0-ECA9-9A5D0798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9B7C7-CF7F-10A8-5B19-9C319EA00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Matrix multiplication has a large range of applications from AI, 3D graphics and physics simulation</a:t>
                </a:r>
              </a:p>
              <a:p>
                <a:r>
                  <a:rPr lang="en-GB" sz="2800" dirty="0"/>
                  <a:t>The time complexity of the standard, naïve algorithm is slow (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800" dirty="0"/>
                  <a:t>) and is far from the theoretical limit of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Finding methods that search for schemes that improve the time complexity would be beneficial for a large range of fields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9B7C7-CF7F-10A8-5B19-9C319EA00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754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736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AF90-C2BF-41E2-A26E-B587DC1E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ADC7-3E78-5075-B8E6-A1D0BE09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Reductions Still Yield Correct Multiplication Schemes on the Set of Representatives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B850-4BFC-3E64-4ECE-1C492DAEB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Reductions work very much the same way as flips. </a:t>
            </a:r>
          </a:p>
          <a:p>
            <a:r>
              <a:rPr lang="en-GB" sz="2800" dirty="0"/>
              <a:t>It’s worth mentioning that a reduction of representatives is the same as 3 reductions on the normal set of tensors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970A7-9DE9-27DB-813A-89868968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8D1E-7384-AA8E-8119-6C47FF69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 a New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7E6DB-E710-C730-B98A-C3CF1471CE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Sometimes we might want to perform a flip of the reduction but our two representatives don’t “line up” with each other </a:t>
                </a:r>
              </a:p>
              <a:p>
                <a:r>
                  <a:rPr lang="en-GB" sz="2800" dirty="0"/>
                  <a:t>For example we can’t currently flip the following rank-1 tensors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′⨂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Change of representative allows us to “spin the tensors”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We can now flip this pair</a:t>
                </a:r>
              </a:p>
              <a:p>
                <a:pPr marL="0" indent="0">
                  <a:buNone/>
                </a:pPr>
                <a:endParaRPr lang="en-GB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7E6DB-E710-C730-B98A-C3CF1471C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214812"/>
              </a:xfrm>
              <a:blipFill>
                <a:blip r:embed="rId2"/>
                <a:stretch>
                  <a:fillRect l="-754" t="-1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48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62E6-F958-BA3E-D4B5-055D256E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0937-63F8-1684-963A-BFCE23BC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Pseudocode for Modified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9285-FF88-479A-95BD-CB130B24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331"/>
            <a:ext cx="11353800" cy="53966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N ← INPUT_MATRIX_SIZE</a:t>
            </a:r>
          </a:p>
          <a:p>
            <a:pPr marL="0" indent="0">
              <a:buNone/>
            </a:pP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 ← GET_NIAVE_MULTIPLICATION_SCHEME(N,N,N)</a:t>
            </a:r>
          </a:p>
          <a:p>
            <a:pPr marL="0" indent="0">
              <a:buNone/>
            </a:pP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R ← REDUCE_TO_SYMMETRY(S) //Resulting set of representatives</a:t>
            </a:r>
          </a:p>
          <a:p>
            <a:pPr marL="0" indent="0">
              <a:buNone/>
            </a:pP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Step ← 0</a:t>
            </a:r>
          </a:p>
          <a:p>
            <a:pPr marL="0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LOOP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IF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any neighbours (through a flip and potentially a change of representative) are reducible</a:t>
            </a: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 THEN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REDUCE(R)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ELSE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MAKE_RANDOM_FLIP(R)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ENDIF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IF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Step &gt; LOOK_FOR_SINGLETONS_AT </a:t>
            </a: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THEN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	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FIND_SINGLETONS(R)</a:t>
            </a:r>
          </a:p>
          <a:p>
            <a:pPr marL="457200" lvl="1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ENDIF</a:t>
            </a:r>
          </a:p>
          <a:p>
            <a:pPr marL="457200" lvl="1" indent="0">
              <a:buNone/>
            </a:pP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Step ← Step + 1</a:t>
            </a:r>
          </a:p>
          <a:p>
            <a:pPr marL="0" indent="0">
              <a:buNone/>
            </a:pPr>
            <a:r>
              <a:rPr lang="en-GB" sz="2000" b="1" dirty="0">
                <a:latin typeface="Cambria Math" panose="02040503050406030204" pitchFamily="18" charset="0"/>
                <a:ea typeface="Cambria Math" panose="02040503050406030204" pitchFamily="18" charset="0"/>
                <a:cs typeface="Courier New" panose="02070309020205020404" pitchFamily="49" charset="0"/>
              </a:rPr>
              <a:t>NEXT</a:t>
            </a:r>
          </a:p>
          <a:p>
            <a:pPr marL="0" indent="0">
              <a:buNone/>
            </a:pP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38476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B0B28-4493-84D1-B599-FB1D20FE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204F-3EC5-D2B3-1256-2EF45653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88A24-DB57-1419-FC0A-70FAF49E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I ran approximately 250 runs of the old and new algorithm up to 1000000 steps </a:t>
            </a:r>
          </a:p>
          <a:p>
            <a:r>
              <a:rPr lang="en-GB" sz="2800" dirty="0"/>
              <a:t>Each time a run reached a new minimum rank I recorded the number of steps and the time it took to reach that rank.</a:t>
            </a:r>
          </a:p>
          <a:p>
            <a:r>
              <a:rPr lang="en-GB" sz="2800" dirty="0"/>
              <a:t>I did this for different sized matrix multiplication schemes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1116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60E6265-1BD2-A7CA-EDD4-C0C7AC52F29D}"/>
              </a:ext>
            </a:extLst>
          </p:cNvPr>
          <p:cNvSpPr/>
          <p:nvPr/>
        </p:nvSpPr>
        <p:spPr>
          <a:xfrm>
            <a:off x="-8181" y="0"/>
            <a:ext cx="12200181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471599-E994-1E4C-5759-66EC39C506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135746" y="-157618"/>
            <a:chExt cx="14463493" cy="7173236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26B9D8DF-09F8-4181-81CC-AA9DDBCFF4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88233751"/>
                </p:ext>
              </p:extLst>
            </p:nvPr>
          </p:nvGraphicFramePr>
          <p:xfrm>
            <a:off x="-1135746" y="3415618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014BA16E-57FB-4C27-A849-B5A4AD83CEA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92177291"/>
                </p:ext>
              </p:extLst>
            </p:nvPr>
          </p:nvGraphicFramePr>
          <p:xfrm>
            <a:off x="6097811" y="-144011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D6FD42DA-6E8D-45C1-B6BD-09A68DEA534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0488990"/>
                </p:ext>
              </p:extLst>
            </p:nvPr>
          </p:nvGraphicFramePr>
          <p:xfrm>
            <a:off x="6097811" y="3396568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C75FCAF6-79DB-4336-8D2B-8938157586D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4020325"/>
                </p:ext>
              </p:extLst>
            </p:nvPr>
          </p:nvGraphicFramePr>
          <p:xfrm>
            <a:off x="-1135746" y="-157618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" name="TextBox 53">
              <a:extLst>
                <a:ext uri="{FF2B5EF4-FFF2-40B4-BE49-F238E27FC236}">
                  <a16:creationId xmlns:a16="http://schemas.microsoft.com/office/drawing/2014/main" id="{E11678A1-0A86-43CD-B7DB-C74C34241E06}"/>
                </a:ext>
              </a:extLst>
            </p:cNvPr>
            <p:cNvSpPr txBox="1"/>
            <p:nvPr/>
          </p:nvSpPr>
          <p:spPr>
            <a:xfrm>
              <a:off x="2423882" y="5482543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27</a:t>
              </a:r>
            </a:p>
          </p:txBody>
        </p: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8EF40F5F-8D16-4064-B306-7CE1E9696B49}"/>
                </a:ext>
              </a:extLst>
            </p:cNvPr>
            <p:cNvSpPr txBox="1"/>
            <p:nvPr/>
          </p:nvSpPr>
          <p:spPr>
            <a:xfrm>
              <a:off x="2776307" y="218689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27</a:t>
              </a:r>
            </a:p>
          </p:txBody>
        </p:sp>
        <p:sp>
          <p:nvSpPr>
            <p:cNvPr id="8" name="TextBox 55">
              <a:extLst>
                <a:ext uri="{FF2B5EF4-FFF2-40B4-BE49-F238E27FC236}">
                  <a16:creationId xmlns:a16="http://schemas.microsoft.com/office/drawing/2014/main" id="{FE1BA15F-C28D-4C57-9093-623ACB58695E}"/>
                </a:ext>
              </a:extLst>
            </p:cNvPr>
            <p:cNvSpPr txBox="1"/>
            <p:nvPr/>
          </p:nvSpPr>
          <p:spPr>
            <a:xfrm>
              <a:off x="929818" y="192019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26</a:t>
              </a:r>
            </a:p>
          </p:txBody>
        </p:sp>
        <p:sp>
          <p:nvSpPr>
            <p:cNvPr id="9" name="TextBox 56">
              <a:extLst>
                <a:ext uri="{FF2B5EF4-FFF2-40B4-BE49-F238E27FC236}">
                  <a16:creationId xmlns:a16="http://schemas.microsoft.com/office/drawing/2014/main" id="{0090D88F-9101-406A-91C7-218EF9BCA14A}"/>
                </a:ext>
              </a:extLst>
            </p:cNvPr>
            <p:cNvSpPr txBox="1"/>
            <p:nvPr/>
          </p:nvSpPr>
          <p:spPr>
            <a:xfrm>
              <a:off x="2116361" y="5025343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26</a:t>
              </a:r>
            </a:p>
          </p:txBody>
        </p:sp>
        <p:sp>
          <p:nvSpPr>
            <p:cNvPr id="10" name="TextBox 57">
              <a:extLst>
                <a:ext uri="{FF2B5EF4-FFF2-40B4-BE49-F238E27FC236}">
                  <a16:creationId xmlns:a16="http://schemas.microsoft.com/office/drawing/2014/main" id="{7F26C2FC-41D0-40B4-8A8C-34A4EE79F5C7}"/>
                </a:ext>
              </a:extLst>
            </p:cNvPr>
            <p:cNvSpPr txBox="1"/>
            <p:nvPr/>
          </p:nvSpPr>
          <p:spPr>
            <a:xfrm>
              <a:off x="1148893" y="491104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25</a:t>
              </a:r>
            </a:p>
          </p:txBody>
        </p:sp>
        <p:sp>
          <p:nvSpPr>
            <p:cNvPr id="11" name="TextBox 58">
              <a:extLst>
                <a:ext uri="{FF2B5EF4-FFF2-40B4-BE49-F238E27FC236}">
                  <a16:creationId xmlns:a16="http://schemas.microsoft.com/office/drawing/2014/main" id="{1E650C86-647A-4C01-BB3A-E6BF2660EE69}"/>
                </a:ext>
              </a:extLst>
            </p:cNvPr>
            <p:cNvSpPr txBox="1"/>
            <p:nvPr/>
          </p:nvSpPr>
          <p:spPr>
            <a:xfrm>
              <a:off x="1139368" y="1663018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25</a:t>
              </a:r>
            </a:p>
          </p:txBody>
        </p:sp>
        <p:sp>
          <p:nvSpPr>
            <p:cNvPr id="12" name="TextBox 59">
              <a:extLst>
                <a:ext uri="{FF2B5EF4-FFF2-40B4-BE49-F238E27FC236}">
                  <a16:creationId xmlns:a16="http://schemas.microsoft.com/office/drawing/2014/main" id="{C9BD42D3-88AF-4860-8631-250D4065E786}"/>
                </a:ext>
              </a:extLst>
            </p:cNvPr>
            <p:cNvSpPr txBox="1"/>
            <p:nvPr/>
          </p:nvSpPr>
          <p:spPr>
            <a:xfrm>
              <a:off x="4489447" y="124391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24</a:t>
              </a:r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id="{8E98B166-FC73-4AD9-BF39-A7C50D4D15BC}"/>
                </a:ext>
              </a:extLst>
            </p:cNvPr>
            <p:cNvSpPr txBox="1"/>
            <p:nvPr/>
          </p:nvSpPr>
          <p:spPr>
            <a:xfrm>
              <a:off x="2364011" y="4606243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24</a:t>
              </a:r>
            </a:p>
          </p:txBody>
        </p:sp>
        <p:sp>
          <p:nvSpPr>
            <p:cNvPr id="14" name="TextBox 61">
              <a:extLst>
                <a:ext uri="{FF2B5EF4-FFF2-40B4-BE49-F238E27FC236}">
                  <a16:creationId xmlns:a16="http://schemas.microsoft.com/office/drawing/2014/main" id="{D86BADF7-78E6-40FE-BAA5-F9DD6B12311C}"/>
                </a:ext>
              </a:extLst>
            </p:cNvPr>
            <p:cNvSpPr txBox="1"/>
            <p:nvPr/>
          </p:nvSpPr>
          <p:spPr>
            <a:xfrm>
              <a:off x="1637390" y="417761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23</a:t>
              </a:r>
            </a:p>
          </p:txBody>
        </p:sp>
        <p:sp>
          <p:nvSpPr>
            <p:cNvPr id="15" name="TextBox 62">
              <a:extLst>
                <a:ext uri="{FF2B5EF4-FFF2-40B4-BE49-F238E27FC236}">
                  <a16:creationId xmlns:a16="http://schemas.microsoft.com/office/drawing/2014/main" id="{7D4EB8B9-5C80-4EA3-BAE5-680EECB6AA1E}"/>
                </a:ext>
              </a:extLst>
            </p:cNvPr>
            <p:cNvSpPr txBox="1"/>
            <p:nvPr/>
          </p:nvSpPr>
          <p:spPr>
            <a:xfrm>
              <a:off x="2125886" y="82481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23</a:t>
              </a:r>
            </a:p>
          </p:txBody>
        </p:sp>
        <p:sp>
          <p:nvSpPr>
            <p:cNvPr id="16" name="TextBox 63">
              <a:extLst>
                <a:ext uri="{FF2B5EF4-FFF2-40B4-BE49-F238E27FC236}">
                  <a16:creationId xmlns:a16="http://schemas.microsoft.com/office/drawing/2014/main" id="{965F3786-21B8-4858-82A1-E553C1A4C13A}"/>
                </a:ext>
              </a:extLst>
            </p:cNvPr>
            <p:cNvSpPr txBox="1"/>
            <p:nvPr/>
          </p:nvSpPr>
          <p:spPr>
            <a:xfrm>
              <a:off x="9521368" y="557779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33</a:t>
              </a:r>
            </a:p>
          </p:txBody>
        </p:sp>
        <p:sp>
          <p:nvSpPr>
            <p:cNvPr id="17" name="TextBox 64">
              <a:extLst>
                <a:ext uri="{FF2B5EF4-FFF2-40B4-BE49-F238E27FC236}">
                  <a16:creationId xmlns:a16="http://schemas.microsoft.com/office/drawing/2014/main" id="{247ABEE0-3265-4EAF-97CC-B66DF99031BE}"/>
                </a:ext>
              </a:extLst>
            </p:cNvPr>
            <p:cNvSpPr txBox="1"/>
            <p:nvPr/>
          </p:nvSpPr>
          <p:spPr>
            <a:xfrm>
              <a:off x="10371815" y="238691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33</a:t>
              </a:r>
            </a:p>
          </p:txBody>
        </p:sp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id="{FE95653D-3898-4D19-850C-F49FEE671513}"/>
                </a:ext>
              </a:extLst>
            </p:cNvPr>
            <p:cNvSpPr txBox="1"/>
            <p:nvPr/>
          </p:nvSpPr>
          <p:spPr>
            <a:xfrm>
              <a:off x="10212611" y="4931455"/>
              <a:ext cx="381000" cy="269421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30</a:t>
              </a:r>
            </a:p>
          </p:txBody>
        </p:sp>
        <p:sp>
          <p:nvSpPr>
            <p:cNvPr id="19" name="TextBox 66">
              <a:extLst>
                <a:ext uri="{FF2B5EF4-FFF2-40B4-BE49-F238E27FC236}">
                  <a16:creationId xmlns:a16="http://schemas.microsoft.com/office/drawing/2014/main" id="{D0E8E632-DEC3-4364-9A25-1803A58A4953}"/>
                </a:ext>
              </a:extLst>
            </p:cNvPr>
            <p:cNvSpPr txBox="1"/>
            <p:nvPr/>
          </p:nvSpPr>
          <p:spPr>
            <a:xfrm>
              <a:off x="10143215" y="1843993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30</a:t>
              </a:r>
            </a:p>
          </p:txBody>
        </p:sp>
        <p:sp>
          <p:nvSpPr>
            <p:cNvPr id="20" name="TextBox 67">
              <a:extLst>
                <a:ext uri="{FF2B5EF4-FFF2-40B4-BE49-F238E27FC236}">
                  <a16:creationId xmlns:a16="http://schemas.microsoft.com/office/drawing/2014/main" id="{25AEB2BA-71A8-44FF-89FF-DDF7088CA001}"/>
                </a:ext>
              </a:extLst>
            </p:cNvPr>
            <p:cNvSpPr txBox="1"/>
            <p:nvPr/>
          </p:nvSpPr>
          <p:spPr>
            <a:xfrm>
              <a:off x="9559468" y="430144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27</a:t>
              </a:r>
            </a:p>
          </p:txBody>
        </p:sp>
        <p:sp>
          <p:nvSpPr>
            <p:cNvPr id="21" name="TextBox 68">
              <a:extLst>
                <a:ext uri="{FF2B5EF4-FFF2-40B4-BE49-F238E27FC236}">
                  <a16:creationId xmlns:a16="http://schemas.microsoft.com/office/drawing/2014/main" id="{1865C4C0-598E-4E15-BAA3-AE5CA4CA32B2}"/>
                </a:ext>
              </a:extLst>
            </p:cNvPr>
            <p:cNvSpPr txBox="1"/>
            <p:nvPr/>
          </p:nvSpPr>
          <p:spPr>
            <a:xfrm>
              <a:off x="9616618" y="1167718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27</a:t>
              </a:r>
            </a:p>
          </p:txBody>
        </p:sp>
        <p:sp>
          <p:nvSpPr>
            <p:cNvPr id="22" name="TextBox 69">
              <a:extLst>
                <a:ext uri="{FF2B5EF4-FFF2-40B4-BE49-F238E27FC236}">
                  <a16:creationId xmlns:a16="http://schemas.microsoft.com/office/drawing/2014/main" id="{63F9D92E-8910-4E5E-9AC2-1A38173873C7}"/>
                </a:ext>
              </a:extLst>
            </p:cNvPr>
            <p:cNvSpPr txBox="1"/>
            <p:nvPr/>
          </p:nvSpPr>
          <p:spPr>
            <a:xfrm>
              <a:off x="8430075" y="319993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25</a:t>
              </a:r>
            </a:p>
          </p:txBody>
        </p:sp>
        <p:sp>
          <p:nvSpPr>
            <p:cNvPr id="23" name="TextBox 70">
              <a:extLst>
                <a:ext uri="{FF2B5EF4-FFF2-40B4-BE49-F238E27FC236}">
                  <a16:creationId xmlns:a16="http://schemas.microsoft.com/office/drawing/2014/main" id="{1240DF52-17B0-4AD0-9044-CFDE5300A496}"/>
                </a:ext>
              </a:extLst>
            </p:cNvPr>
            <p:cNvSpPr txBox="1"/>
            <p:nvPr/>
          </p:nvSpPr>
          <p:spPr>
            <a:xfrm>
              <a:off x="7703454" y="389186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25</a:t>
              </a:r>
            </a:p>
          </p:txBody>
        </p:sp>
        <p:sp>
          <p:nvSpPr>
            <p:cNvPr id="24" name="TextBox 71">
              <a:extLst>
                <a:ext uri="{FF2B5EF4-FFF2-40B4-BE49-F238E27FC236}">
                  <a16:creationId xmlns:a16="http://schemas.microsoft.com/office/drawing/2014/main" id="{4661F293-81BF-44D6-B54B-B24982E95C95}"/>
                </a:ext>
              </a:extLst>
            </p:cNvPr>
            <p:cNvSpPr txBox="1"/>
            <p:nvPr/>
          </p:nvSpPr>
          <p:spPr>
            <a:xfrm>
              <a:off x="6516911" y="339043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23</a:t>
              </a:r>
            </a:p>
          </p:txBody>
        </p:sp>
        <p:sp>
          <p:nvSpPr>
            <p:cNvPr id="25" name="TextBox 72">
              <a:extLst>
                <a:ext uri="{FF2B5EF4-FFF2-40B4-BE49-F238E27FC236}">
                  <a16:creationId xmlns:a16="http://schemas.microsoft.com/office/drawing/2014/main" id="{BC0D87A9-3FB8-4016-B2FD-E462E89EF086}"/>
                </a:ext>
              </a:extLst>
            </p:cNvPr>
            <p:cNvSpPr txBox="1"/>
            <p:nvPr/>
          </p:nvSpPr>
          <p:spPr>
            <a:xfrm>
              <a:off x="6574061" y="3777568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23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822783E-12EF-BDCC-6B89-C85528C3766B}"/>
              </a:ext>
            </a:extLst>
          </p:cNvPr>
          <p:cNvSpPr txBox="1"/>
          <p:nvPr/>
        </p:nvSpPr>
        <p:spPr>
          <a:xfrm rot="16200000">
            <a:off x="-191543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8411AC-749B-48C2-DEBE-CE1F7AD2FCC8}"/>
              </a:ext>
            </a:extLst>
          </p:cNvPr>
          <p:cNvSpPr txBox="1"/>
          <p:nvPr/>
        </p:nvSpPr>
        <p:spPr>
          <a:xfrm rot="16200000">
            <a:off x="5897914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6BB4C6-8E89-F355-21E4-BF84998F87A9}"/>
              </a:ext>
            </a:extLst>
          </p:cNvPr>
          <p:cNvSpPr txBox="1"/>
          <p:nvPr/>
        </p:nvSpPr>
        <p:spPr>
          <a:xfrm rot="16200000">
            <a:off x="-124399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0E13C-328E-391F-6483-716A1329A278}"/>
              </a:ext>
            </a:extLst>
          </p:cNvPr>
          <p:cNvSpPr txBox="1"/>
          <p:nvPr/>
        </p:nvSpPr>
        <p:spPr>
          <a:xfrm rot="16200000">
            <a:off x="5965058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40F775-D5C5-38B6-71BB-ABC63ED719D9}"/>
              </a:ext>
            </a:extLst>
          </p:cNvPr>
          <p:cNvSpPr txBox="1"/>
          <p:nvPr/>
        </p:nvSpPr>
        <p:spPr>
          <a:xfrm>
            <a:off x="2538101" y="328304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5D9E5F-A686-A53C-7482-307E0145660D}"/>
              </a:ext>
            </a:extLst>
          </p:cNvPr>
          <p:cNvSpPr txBox="1"/>
          <p:nvPr/>
        </p:nvSpPr>
        <p:spPr>
          <a:xfrm>
            <a:off x="8722990" y="329958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C53168-9EFD-506B-2F13-EAA2E3D0DF7C}"/>
              </a:ext>
            </a:extLst>
          </p:cNvPr>
          <p:cNvSpPr txBox="1"/>
          <p:nvPr/>
        </p:nvSpPr>
        <p:spPr>
          <a:xfrm>
            <a:off x="2556794" y="6657532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F86E0C-9557-400C-4F8D-4637FFE94A3D}"/>
              </a:ext>
            </a:extLst>
          </p:cNvPr>
          <p:cNvSpPr txBox="1"/>
          <p:nvPr/>
        </p:nvSpPr>
        <p:spPr>
          <a:xfrm>
            <a:off x="8741683" y="667406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</p:spTree>
    <p:extLst>
      <p:ext uri="{BB962C8B-B14F-4D97-AF65-F5344CB8AC3E}">
        <p14:creationId xmlns:p14="http://schemas.microsoft.com/office/powerpoint/2010/main" val="216986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60D569-B7E0-3487-4991-E2C99EE234B5}"/>
              </a:ext>
            </a:extLst>
          </p:cNvPr>
          <p:cNvSpPr/>
          <p:nvPr/>
        </p:nvSpPr>
        <p:spPr>
          <a:xfrm>
            <a:off x="-8181" y="0"/>
            <a:ext cx="12200181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E297A8-CF9D-4DB3-0357-7E9A166311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140509" y="-199800"/>
            <a:chExt cx="14473018" cy="7257600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C75CC61-3AB5-4C3F-AA07-5DD441CFE18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48434163"/>
                </p:ext>
              </p:extLst>
            </p:nvPr>
          </p:nvGraphicFramePr>
          <p:xfrm>
            <a:off x="-1140509" y="-133125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5ED07022-D3B7-4301-B29A-7E00F2FABD3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0252091"/>
                </p:ext>
              </p:extLst>
            </p:nvPr>
          </p:nvGraphicFramePr>
          <p:xfrm>
            <a:off x="-1111934" y="3457800"/>
            <a:ext cx="7232657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EAEB84C-1ED2-4AA9-8DF9-19EF07A051D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5235642"/>
                </p:ext>
              </p:extLst>
            </p:nvPr>
          </p:nvGraphicFramePr>
          <p:xfrm>
            <a:off x="6102573" y="-123600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2E2FC2C2-4E27-4973-B871-E1E17C355B3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73487402"/>
                </p:ext>
              </p:extLst>
            </p:nvPr>
          </p:nvGraphicFramePr>
          <p:xfrm>
            <a:off x="6102573" y="3448275"/>
            <a:ext cx="722993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B13DCB15-DD51-B43F-29A7-8383B8ABEE52}"/>
                </a:ext>
              </a:extLst>
            </p:cNvPr>
            <p:cNvSpPr txBox="1"/>
            <p:nvPr/>
          </p:nvSpPr>
          <p:spPr>
            <a:xfrm>
              <a:off x="7219719" y="2095725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69</a:t>
              </a:r>
            </a:p>
          </p:txBody>
        </p:sp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A0D7FFDD-8790-48F0-A91D-066D577D4350}"/>
                </a:ext>
              </a:extLst>
            </p:cNvPr>
            <p:cNvSpPr txBox="1"/>
            <p:nvPr/>
          </p:nvSpPr>
          <p:spPr>
            <a:xfrm>
              <a:off x="12692512" y="134325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66</a:t>
              </a: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A61C5B53-62C8-47E6-B77E-B5E9FD81D298}"/>
                </a:ext>
              </a:extLst>
            </p:cNvPr>
            <p:cNvSpPr txBox="1"/>
            <p:nvPr/>
          </p:nvSpPr>
          <p:spPr>
            <a:xfrm>
              <a:off x="12435337" y="6574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63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03C3A666-2FC4-4CD8-BD40-788E7B92CCDF}"/>
                </a:ext>
              </a:extLst>
            </p:cNvPr>
            <p:cNvSpPr txBox="1"/>
            <p:nvPr/>
          </p:nvSpPr>
          <p:spPr>
            <a:xfrm>
              <a:off x="9871752" y="9241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60</a:t>
              </a: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FF8F2CA1-7E30-4627-88DE-816AF5918C45}"/>
                </a:ext>
              </a:extLst>
            </p:cNvPr>
            <p:cNvSpPr txBox="1"/>
            <p:nvPr/>
          </p:nvSpPr>
          <p:spPr>
            <a:xfrm>
              <a:off x="7593916" y="666975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57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DFE3BF82-1EB8-4E49-AE27-9DAB8C25D0AF}"/>
                </a:ext>
              </a:extLst>
            </p:cNvPr>
            <p:cNvSpPr txBox="1"/>
            <p:nvPr/>
          </p:nvSpPr>
          <p:spPr>
            <a:xfrm>
              <a:off x="7010169" y="7527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54</a:t>
              </a: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C578954B-FC88-43C5-940F-B92F573A1C06}"/>
                </a:ext>
              </a:extLst>
            </p:cNvPr>
            <p:cNvSpPr txBox="1"/>
            <p:nvPr/>
          </p:nvSpPr>
          <p:spPr>
            <a:xfrm>
              <a:off x="6810144" y="51457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51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AA7C3B53-0803-48F1-B4FA-1B8D08F2F128}"/>
                </a:ext>
              </a:extLst>
            </p:cNvPr>
            <p:cNvSpPr txBox="1"/>
            <p:nvPr/>
          </p:nvSpPr>
          <p:spPr>
            <a:xfrm>
              <a:off x="6569298" y="42885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49</a:t>
              </a: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481C460C-5DCB-4A52-A443-A32BA2293373}"/>
                </a:ext>
              </a:extLst>
            </p:cNvPr>
            <p:cNvSpPr txBox="1"/>
            <p:nvPr/>
          </p:nvSpPr>
          <p:spPr>
            <a:xfrm>
              <a:off x="8234812" y="229575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72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A60110B-A476-4767-8B2F-C713FA2B8D34}"/>
                </a:ext>
              </a:extLst>
            </p:cNvPr>
            <p:cNvSpPr txBox="1"/>
            <p:nvPr/>
          </p:nvSpPr>
          <p:spPr>
            <a:xfrm>
              <a:off x="9478505" y="54009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72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E67D5282-C0E8-4603-8201-FB9797370CAE}"/>
                </a:ext>
              </a:extLst>
            </p:cNvPr>
            <p:cNvSpPr txBox="1"/>
            <p:nvPr/>
          </p:nvSpPr>
          <p:spPr>
            <a:xfrm>
              <a:off x="7076844" y="50199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69</a:t>
              </a: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99716C25-BC5B-47DC-AB55-E41A0F9B12C0}"/>
                </a:ext>
              </a:extLst>
            </p:cNvPr>
            <p:cNvSpPr txBox="1"/>
            <p:nvPr/>
          </p:nvSpPr>
          <p:spPr>
            <a:xfrm>
              <a:off x="12663937" y="41436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66</a:t>
              </a:r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0F7F8E9D-FBD3-43E2-8A6F-CB11B45A2BEA}"/>
                </a:ext>
              </a:extLst>
            </p:cNvPr>
            <p:cNvSpPr txBox="1"/>
            <p:nvPr/>
          </p:nvSpPr>
          <p:spPr>
            <a:xfrm>
              <a:off x="12194491" y="401025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63</a:t>
              </a:r>
            </a:p>
          </p:txBody>
        </p:sp>
        <p:sp>
          <p:nvSpPr>
            <p:cNvPr id="21" name="TextBox 22">
              <a:extLst>
                <a:ext uri="{FF2B5EF4-FFF2-40B4-BE49-F238E27FC236}">
                  <a16:creationId xmlns:a16="http://schemas.microsoft.com/office/drawing/2014/main" id="{FA1B3980-AE41-4CB7-8529-6087DAAC2ECD}"/>
                </a:ext>
              </a:extLst>
            </p:cNvPr>
            <p:cNvSpPr txBox="1"/>
            <p:nvPr/>
          </p:nvSpPr>
          <p:spPr>
            <a:xfrm>
              <a:off x="9326105" y="402930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60</a:t>
              </a:r>
            </a:p>
          </p:txBody>
        </p:sp>
        <p:sp>
          <p:nvSpPr>
            <p:cNvPr id="22" name="TextBox 23">
              <a:extLst>
                <a:ext uri="{FF2B5EF4-FFF2-40B4-BE49-F238E27FC236}">
                  <a16:creationId xmlns:a16="http://schemas.microsoft.com/office/drawing/2014/main" id="{B6B68265-E36E-4E81-8359-90174A4A844F}"/>
                </a:ext>
              </a:extLst>
            </p:cNvPr>
            <p:cNvSpPr txBox="1"/>
            <p:nvPr/>
          </p:nvSpPr>
          <p:spPr>
            <a:xfrm>
              <a:off x="7517716" y="399120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57</a:t>
              </a:r>
            </a:p>
          </p:txBody>
        </p:sp>
        <p:sp>
          <p:nvSpPr>
            <p:cNvPr id="23" name="TextBox 24">
              <a:extLst>
                <a:ext uri="{FF2B5EF4-FFF2-40B4-BE49-F238E27FC236}">
                  <a16:creationId xmlns:a16="http://schemas.microsoft.com/office/drawing/2014/main" id="{6EBFDE5E-42B6-4CAD-A219-84061455FAA6}"/>
                </a:ext>
              </a:extLst>
            </p:cNvPr>
            <p:cNvSpPr txBox="1"/>
            <p:nvPr/>
          </p:nvSpPr>
          <p:spPr>
            <a:xfrm>
              <a:off x="7019694" y="40293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54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CD0F7B49-4CCA-4DA0-A159-BC30843D452B}"/>
                </a:ext>
              </a:extLst>
            </p:cNvPr>
            <p:cNvSpPr txBox="1"/>
            <p:nvPr/>
          </p:nvSpPr>
          <p:spPr>
            <a:xfrm>
              <a:off x="6924444" y="386737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51</a:t>
              </a:r>
            </a:p>
          </p:txBody>
        </p: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99DBA08F-E737-4045-BFBD-B5DACC51EF2B}"/>
                </a:ext>
              </a:extLst>
            </p:cNvPr>
            <p:cNvSpPr txBox="1"/>
            <p:nvPr/>
          </p:nvSpPr>
          <p:spPr>
            <a:xfrm>
              <a:off x="6607398" y="389595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49</a:t>
              </a: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BFC1E00B-9809-4CFA-A618-875676548E56}"/>
                </a:ext>
              </a:extLst>
            </p:cNvPr>
            <p:cNvSpPr txBox="1"/>
            <p:nvPr/>
          </p:nvSpPr>
          <p:spPr>
            <a:xfrm>
              <a:off x="2447694" y="52675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64</a:t>
              </a:r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83661EFB-F54F-4835-9A52-364C2BDB7965}"/>
                </a:ext>
              </a:extLst>
            </p:cNvPr>
            <p:cNvSpPr txBox="1"/>
            <p:nvPr/>
          </p:nvSpPr>
          <p:spPr>
            <a:xfrm>
              <a:off x="322259" y="4800825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63</a:t>
              </a:r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CD3FCF9E-1FC6-4496-B6D3-916C873105F4}"/>
                </a:ext>
              </a:extLst>
            </p:cNvPr>
            <p:cNvSpPr txBox="1"/>
            <p:nvPr/>
          </p:nvSpPr>
          <p:spPr>
            <a:xfrm>
              <a:off x="217484" y="458175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62</a:t>
              </a:r>
            </a:p>
          </p:txBody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68A2FFC9-6AFC-4962-8DA5-CA8520DEE250}"/>
                </a:ext>
              </a:extLst>
            </p:cNvPr>
            <p:cNvSpPr txBox="1"/>
            <p:nvPr/>
          </p:nvSpPr>
          <p:spPr>
            <a:xfrm>
              <a:off x="-118613" y="446745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61</a:t>
              </a:r>
            </a:p>
          </p:txBody>
        </p:sp>
        <p:sp>
          <p:nvSpPr>
            <p:cNvPr id="30" name="TextBox 31">
              <a:extLst>
                <a:ext uri="{FF2B5EF4-FFF2-40B4-BE49-F238E27FC236}">
                  <a16:creationId xmlns:a16="http://schemas.microsoft.com/office/drawing/2014/main" id="{688DE943-00F8-4940-9B82-059039302513}"/>
                </a:ext>
              </a:extLst>
            </p:cNvPr>
            <p:cNvSpPr txBox="1"/>
            <p:nvPr/>
          </p:nvSpPr>
          <p:spPr>
            <a:xfrm>
              <a:off x="-1591" y="437220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60</a:t>
              </a:r>
            </a:p>
          </p:txBody>
        </p:sp>
        <p:sp>
          <p:nvSpPr>
            <p:cNvPr id="31" name="TextBox 32">
              <a:extLst>
                <a:ext uri="{FF2B5EF4-FFF2-40B4-BE49-F238E27FC236}">
                  <a16:creationId xmlns:a16="http://schemas.microsoft.com/office/drawing/2014/main" id="{138E055A-2316-4C94-964F-47E73E9461C6}"/>
                </a:ext>
              </a:extLst>
            </p:cNvPr>
            <p:cNvSpPr txBox="1"/>
            <p:nvPr/>
          </p:nvSpPr>
          <p:spPr>
            <a:xfrm>
              <a:off x="227009" y="425790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59</a:t>
              </a:r>
            </a:p>
          </p:txBody>
        </p: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8C36EEC7-F41C-4251-8B00-C356898743B1}"/>
                </a:ext>
              </a:extLst>
            </p:cNvPr>
            <p:cNvSpPr txBox="1"/>
            <p:nvPr/>
          </p:nvSpPr>
          <p:spPr>
            <a:xfrm>
              <a:off x="398459" y="418170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58</a:t>
              </a:r>
            </a:p>
          </p:txBody>
        </p:sp>
        <p:sp>
          <p:nvSpPr>
            <p:cNvPr id="33" name="TextBox 34">
              <a:extLst>
                <a:ext uri="{FF2B5EF4-FFF2-40B4-BE49-F238E27FC236}">
                  <a16:creationId xmlns:a16="http://schemas.microsoft.com/office/drawing/2014/main" id="{0F8C538B-8085-455A-ADAE-92CB4EA03F4C}"/>
                </a:ext>
              </a:extLst>
            </p:cNvPr>
            <p:cNvSpPr txBox="1"/>
            <p:nvPr/>
          </p:nvSpPr>
          <p:spPr>
            <a:xfrm>
              <a:off x="629780" y="409597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57</a:t>
              </a:r>
            </a:p>
          </p:txBody>
        </p:sp>
        <p:sp>
          <p:nvSpPr>
            <p:cNvPr id="34" name="TextBox 35">
              <a:extLst>
                <a:ext uri="{FF2B5EF4-FFF2-40B4-BE49-F238E27FC236}">
                  <a16:creationId xmlns:a16="http://schemas.microsoft.com/office/drawing/2014/main" id="{BC9DF22F-AB8A-46E8-82C5-5EA281069089}"/>
                </a:ext>
              </a:extLst>
            </p:cNvPr>
            <p:cNvSpPr txBox="1"/>
            <p:nvPr/>
          </p:nvSpPr>
          <p:spPr>
            <a:xfrm>
              <a:off x="848855" y="4000725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56</a:t>
              </a:r>
            </a:p>
          </p:txBody>
        </p:sp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64E0077D-3286-4158-BDDD-C0D1B9860E31}"/>
                </a:ext>
              </a:extLst>
            </p:cNvPr>
            <p:cNvSpPr txBox="1"/>
            <p:nvPr/>
          </p:nvSpPr>
          <p:spPr>
            <a:xfrm>
              <a:off x="1172705" y="385785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55</a:t>
              </a:r>
            </a:p>
          </p:txBody>
        </p:sp>
        <p:sp>
          <p:nvSpPr>
            <p:cNvPr id="36" name="TextBox 37">
              <a:extLst>
                <a:ext uri="{FF2B5EF4-FFF2-40B4-BE49-F238E27FC236}">
                  <a16:creationId xmlns:a16="http://schemas.microsoft.com/office/drawing/2014/main" id="{72ADE8AA-92BD-40C6-8503-CED33CB303B7}"/>
                </a:ext>
              </a:extLst>
            </p:cNvPr>
            <p:cNvSpPr txBox="1"/>
            <p:nvPr/>
          </p:nvSpPr>
          <p:spPr>
            <a:xfrm>
              <a:off x="188909" y="381022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54</a:t>
              </a:r>
            </a:p>
          </p:txBody>
        </p:sp>
        <p:sp>
          <p:nvSpPr>
            <p:cNvPr id="37" name="TextBox 38">
              <a:extLst>
                <a:ext uri="{FF2B5EF4-FFF2-40B4-BE49-F238E27FC236}">
                  <a16:creationId xmlns:a16="http://schemas.microsoft.com/office/drawing/2014/main" id="{1052B09B-3B4C-4647-8702-93D4BA32F684}"/>
                </a:ext>
              </a:extLst>
            </p:cNvPr>
            <p:cNvSpPr txBox="1"/>
            <p:nvPr/>
          </p:nvSpPr>
          <p:spPr>
            <a:xfrm>
              <a:off x="-490088" y="377212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53</a:t>
              </a:r>
            </a:p>
          </p:txBody>
        </p:sp>
        <p:sp>
          <p:nvSpPr>
            <p:cNvPr id="38" name="TextBox 39">
              <a:extLst>
                <a:ext uri="{FF2B5EF4-FFF2-40B4-BE49-F238E27FC236}">
                  <a16:creationId xmlns:a16="http://schemas.microsoft.com/office/drawing/2014/main" id="{60269255-B1E4-4155-8D54-C6A4A58487F0}"/>
                </a:ext>
              </a:extLst>
            </p:cNvPr>
            <p:cNvSpPr txBox="1"/>
            <p:nvPr/>
          </p:nvSpPr>
          <p:spPr>
            <a:xfrm>
              <a:off x="-740459" y="3248250"/>
              <a:ext cx="383721" cy="9525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52</a:t>
              </a:r>
            </a:p>
            <a:p>
              <a:r>
                <a:rPr lang="en-GB" sz="900" b="1"/>
                <a:t>51</a:t>
              </a:r>
            </a:p>
            <a:p>
              <a:r>
                <a:rPr lang="en-GB" sz="900" b="1"/>
                <a:t>50</a:t>
              </a:r>
            </a:p>
            <a:p>
              <a:r>
                <a:rPr lang="en-GB" sz="900" b="1"/>
                <a:t>49</a:t>
              </a:r>
            </a:p>
          </p:txBody>
        </p:sp>
        <p:sp>
          <p:nvSpPr>
            <p:cNvPr id="39" name="TextBox 40">
              <a:extLst>
                <a:ext uri="{FF2B5EF4-FFF2-40B4-BE49-F238E27FC236}">
                  <a16:creationId xmlns:a16="http://schemas.microsoft.com/office/drawing/2014/main" id="{2AC58FC8-0AB9-4961-B58A-89CD41C39B13}"/>
                </a:ext>
              </a:extLst>
            </p:cNvPr>
            <p:cNvSpPr txBox="1"/>
            <p:nvPr/>
          </p:nvSpPr>
          <p:spPr>
            <a:xfrm>
              <a:off x="2552469" y="186712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64</a:t>
              </a:r>
            </a:p>
          </p:txBody>
        </p:sp>
        <p:sp>
          <p:nvSpPr>
            <p:cNvPr id="40" name="TextBox 41">
              <a:extLst>
                <a:ext uri="{FF2B5EF4-FFF2-40B4-BE49-F238E27FC236}">
                  <a16:creationId xmlns:a16="http://schemas.microsoft.com/office/drawing/2014/main" id="{65DFCED7-F53E-4719-9B3A-3344519D1DD7}"/>
                </a:ext>
              </a:extLst>
            </p:cNvPr>
            <p:cNvSpPr txBox="1"/>
            <p:nvPr/>
          </p:nvSpPr>
          <p:spPr>
            <a:xfrm>
              <a:off x="982205" y="1428975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63</a:t>
              </a:r>
            </a:p>
          </p:txBody>
        </p:sp>
        <p:sp>
          <p:nvSpPr>
            <p:cNvPr id="41" name="TextBox 42">
              <a:extLst>
                <a:ext uri="{FF2B5EF4-FFF2-40B4-BE49-F238E27FC236}">
                  <a16:creationId xmlns:a16="http://schemas.microsoft.com/office/drawing/2014/main" id="{142B7626-B6CA-4E44-8D9A-BE26C35D1748}"/>
                </a:ext>
              </a:extLst>
            </p:cNvPr>
            <p:cNvSpPr txBox="1"/>
            <p:nvPr/>
          </p:nvSpPr>
          <p:spPr>
            <a:xfrm>
              <a:off x="255584" y="1305150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62</a:t>
              </a:r>
            </a:p>
          </p:txBody>
        </p:sp>
        <p:sp>
          <p:nvSpPr>
            <p:cNvPr id="42" name="TextBox 43">
              <a:extLst>
                <a:ext uri="{FF2B5EF4-FFF2-40B4-BE49-F238E27FC236}">
                  <a16:creationId xmlns:a16="http://schemas.microsoft.com/office/drawing/2014/main" id="{1F9040AB-CB31-4438-BD0A-543C5CBE34D1}"/>
                </a:ext>
              </a:extLst>
            </p:cNvPr>
            <p:cNvSpPr txBox="1"/>
            <p:nvPr/>
          </p:nvSpPr>
          <p:spPr>
            <a:xfrm>
              <a:off x="112709" y="1219425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61</a:t>
              </a:r>
            </a:p>
          </p:txBody>
        </p:sp>
        <p:sp>
          <p:nvSpPr>
            <p:cNvPr id="43" name="TextBox 44">
              <a:extLst>
                <a:ext uri="{FF2B5EF4-FFF2-40B4-BE49-F238E27FC236}">
                  <a16:creationId xmlns:a16="http://schemas.microsoft.com/office/drawing/2014/main" id="{14355C7D-03CE-4B49-A06E-4AE4C1A0CA23}"/>
                </a:ext>
              </a:extLst>
            </p:cNvPr>
            <p:cNvSpPr txBox="1"/>
            <p:nvPr/>
          </p:nvSpPr>
          <p:spPr>
            <a:xfrm>
              <a:off x="-128138" y="1162275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60</a:t>
              </a:r>
            </a:p>
          </p:txBody>
        </p:sp>
        <p:sp>
          <p:nvSpPr>
            <p:cNvPr id="44" name="TextBox 45">
              <a:extLst>
                <a:ext uri="{FF2B5EF4-FFF2-40B4-BE49-F238E27FC236}">
                  <a16:creationId xmlns:a16="http://schemas.microsoft.com/office/drawing/2014/main" id="{9881F97E-D9EB-41D4-A39C-BE9AFA81D1EF}"/>
                </a:ext>
              </a:extLst>
            </p:cNvPr>
            <p:cNvSpPr txBox="1"/>
            <p:nvPr/>
          </p:nvSpPr>
          <p:spPr>
            <a:xfrm>
              <a:off x="-328163" y="1133700"/>
              <a:ext cx="383722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59</a:t>
              </a:r>
            </a:p>
          </p:txBody>
        </p:sp>
        <p:sp>
          <p:nvSpPr>
            <p:cNvPr id="45" name="TextBox 46">
              <a:extLst>
                <a:ext uri="{FF2B5EF4-FFF2-40B4-BE49-F238E27FC236}">
                  <a16:creationId xmlns:a16="http://schemas.microsoft.com/office/drawing/2014/main" id="{FA907BF5-6E94-40B7-81A1-82862D8DA008}"/>
                </a:ext>
              </a:extLst>
            </p:cNvPr>
            <p:cNvSpPr txBox="1"/>
            <p:nvPr/>
          </p:nvSpPr>
          <p:spPr>
            <a:xfrm>
              <a:off x="-1591" y="101940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58</a:t>
              </a:r>
            </a:p>
          </p:txBody>
        </p:sp>
        <p:sp>
          <p:nvSpPr>
            <p:cNvPr id="46" name="TextBox 47">
              <a:extLst>
                <a:ext uri="{FF2B5EF4-FFF2-40B4-BE49-F238E27FC236}">
                  <a16:creationId xmlns:a16="http://schemas.microsoft.com/office/drawing/2014/main" id="{272CF090-82FD-4167-B006-5B775EA09910}"/>
                </a:ext>
              </a:extLst>
            </p:cNvPr>
            <p:cNvSpPr txBox="1"/>
            <p:nvPr/>
          </p:nvSpPr>
          <p:spPr>
            <a:xfrm>
              <a:off x="5566452" y="4288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57</a:t>
              </a:r>
            </a:p>
          </p:txBody>
        </p:sp>
        <p:sp>
          <p:nvSpPr>
            <p:cNvPr id="47" name="TextBox 48">
              <a:extLst>
                <a:ext uri="{FF2B5EF4-FFF2-40B4-BE49-F238E27FC236}">
                  <a16:creationId xmlns:a16="http://schemas.microsoft.com/office/drawing/2014/main" id="{95BFBBDF-4924-418A-9AF8-9FB8E1658DE0}"/>
                </a:ext>
              </a:extLst>
            </p:cNvPr>
            <p:cNvSpPr txBox="1"/>
            <p:nvPr/>
          </p:nvSpPr>
          <p:spPr>
            <a:xfrm>
              <a:off x="4408484" y="4288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56</a:t>
              </a:r>
            </a:p>
          </p:txBody>
        </p:sp>
        <p:sp>
          <p:nvSpPr>
            <p:cNvPr id="48" name="TextBox 49">
              <a:extLst>
                <a:ext uri="{FF2B5EF4-FFF2-40B4-BE49-F238E27FC236}">
                  <a16:creationId xmlns:a16="http://schemas.microsoft.com/office/drawing/2014/main" id="{A41083CE-39C7-453E-8F97-09EBD8EA57DD}"/>
                </a:ext>
              </a:extLst>
            </p:cNvPr>
            <p:cNvSpPr txBox="1"/>
            <p:nvPr/>
          </p:nvSpPr>
          <p:spPr>
            <a:xfrm>
              <a:off x="2504844" y="42885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55</a:t>
              </a:r>
            </a:p>
          </p:txBody>
        </p:sp>
        <p:sp>
          <p:nvSpPr>
            <p:cNvPr id="49" name="TextBox 50">
              <a:extLst>
                <a:ext uri="{FF2B5EF4-FFF2-40B4-BE49-F238E27FC236}">
                  <a16:creationId xmlns:a16="http://schemas.microsoft.com/office/drawing/2014/main" id="{D9D73E1B-CCBB-4DE2-AA65-F411691FB4DF}"/>
                </a:ext>
              </a:extLst>
            </p:cNvPr>
            <p:cNvSpPr txBox="1"/>
            <p:nvPr/>
          </p:nvSpPr>
          <p:spPr>
            <a:xfrm>
              <a:off x="198434" y="381225"/>
              <a:ext cx="383721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54</a:t>
              </a:r>
            </a:p>
          </p:txBody>
        </p:sp>
        <p:sp>
          <p:nvSpPr>
            <p:cNvPr id="50" name="TextBox 51">
              <a:extLst>
                <a:ext uri="{FF2B5EF4-FFF2-40B4-BE49-F238E27FC236}">
                  <a16:creationId xmlns:a16="http://schemas.microsoft.com/office/drawing/2014/main" id="{D30035B0-7E48-47FC-A9CE-7C0D7314023E}"/>
                </a:ext>
              </a:extLst>
            </p:cNvPr>
            <p:cNvSpPr txBox="1"/>
            <p:nvPr/>
          </p:nvSpPr>
          <p:spPr>
            <a:xfrm>
              <a:off x="-623438" y="371700"/>
              <a:ext cx="381000" cy="31432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53</a:t>
              </a:r>
            </a:p>
          </p:txBody>
        </p:sp>
        <p:sp>
          <p:nvSpPr>
            <p:cNvPr id="51" name="TextBox 73">
              <a:extLst>
                <a:ext uri="{FF2B5EF4-FFF2-40B4-BE49-F238E27FC236}">
                  <a16:creationId xmlns:a16="http://schemas.microsoft.com/office/drawing/2014/main" id="{1A0C6985-530F-4DA6-AB94-37C7B960B2A8}"/>
                </a:ext>
              </a:extLst>
            </p:cNvPr>
            <p:cNvSpPr txBox="1"/>
            <p:nvPr/>
          </p:nvSpPr>
          <p:spPr>
            <a:xfrm>
              <a:off x="-873809" y="-199800"/>
              <a:ext cx="383721" cy="95250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00" b="1"/>
                <a:t>52</a:t>
              </a:r>
            </a:p>
            <a:p>
              <a:r>
                <a:rPr lang="en-GB" sz="900" b="1"/>
                <a:t>51</a:t>
              </a:r>
            </a:p>
            <a:p>
              <a:r>
                <a:rPr lang="en-GB" sz="900" b="1"/>
                <a:t>50</a:t>
              </a:r>
            </a:p>
            <a:p>
              <a:r>
                <a:rPr lang="en-GB" sz="900" b="1"/>
                <a:t>49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B4E9343-8FCE-AE36-6DD0-2DE0D2FC4989}"/>
              </a:ext>
            </a:extLst>
          </p:cNvPr>
          <p:cNvSpPr txBox="1"/>
          <p:nvPr/>
        </p:nvSpPr>
        <p:spPr>
          <a:xfrm rot="16200000">
            <a:off x="-191543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355B80-1944-7790-D7D8-9EE93BCFC32F}"/>
              </a:ext>
            </a:extLst>
          </p:cNvPr>
          <p:cNvSpPr txBox="1"/>
          <p:nvPr/>
        </p:nvSpPr>
        <p:spPr>
          <a:xfrm rot="16200000">
            <a:off x="5897914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1E2C48-A384-9111-8714-D251CB82F1EE}"/>
              </a:ext>
            </a:extLst>
          </p:cNvPr>
          <p:cNvSpPr txBox="1"/>
          <p:nvPr/>
        </p:nvSpPr>
        <p:spPr>
          <a:xfrm rot="16200000">
            <a:off x="-124399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24613B-3288-152E-8121-A5242692DA12}"/>
              </a:ext>
            </a:extLst>
          </p:cNvPr>
          <p:cNvSpPr txBox="1"/>
          <p:nvPr/>
        </p:nvSpPr>
        <p:spPr>
          <a:xfrm rot="16200000">
            <a:off x="5965058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41C41B-0A1C-7485-6F5A-E8830F180F16}"/>
              </a:ext>
            </a:extLst>
          </p:cNvPr>
          <p:cNvSpPr txBox="1"/>
          <p:nvPr/>
        </p:nvSpPr>
        <p:spPr>
          <a:xfrm>
            <a:off x="2538101" y="328304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171F00-23C2-B490-3178-B20735658DC0}"/>
              </a:ext>
            </a:extLst>
          </p:cNvPr>
          <p:cNvSpPr txBox="1"/>
          <p:nvPr/>
        </p:nvSpPr>
        <p:spPr>
          <a:xfrm>
            <a:off x="8722990" y="329958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C59FE0-1687-0DAB-F4E3-70951C100C7E}"/>
              </a:ext>
            </a:extLst>
          </p:cNvPr>
          <p:cNvSpPr txBox="1"/>
          <p:nvPr/>
        </p:nvSpPr>
        <p:spPr>
          <a:xfrm>
            <a:off x="2556794" y="6657532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E92BE6-D17E-84E7-1A2C-6940685450BE}"/>
              </a:ext>
            </a:extLst>
          </p:cNvPr>
          <p:cNvSpPr txBox="1"/>
          <p:nvPr/>
        </p:nvSpPr>
        <p:spPr>
          <a:xfrm>
            <a:off x="8741683" y="667406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</p:spTree>
    <p:extLst>
      <p:ext uri="{BB962C8B-B14F-4D97-AF65-F5344CB8AC3E}">
        <p14:creationId xmlns:p14="http://schemas.microsoft.com/office/powerpoint/2010/main" val="260558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6C4E4F-088A-CD6E-806F-E0983DA6BB72}"/>
              </a:ext>
            </a:extLst>
          </p:cNvPr>
          <p:cNvSpPr/>
          <p:nvPr/>
        </p:nvSpPr>
        <p:spPr>
          <a:xfrm>
            <a:off x="-8181" y="0"/>
            <a:ext cx="12200181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2F6965-6A1B-88A4-16BB-2D8FCBDA9E8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1027049" y="-180749"/>
            <a:chExt cx="14246099" cy="7219499"/>
          </a:xfrm>
        </p:grpSpPr>
        <p:graphicFrame>
          <p:nvGraphicFramePr>
            <p:cNvPr id="55" name="Chart 54">
              <a:extLst>
                <a:ext uri="{FF2B5EF4-FFF2-40B4-BE49-F238E27FC236}">
                  <a16:creationId xmlns:a16="http://schemas.microsoft.com/office/drawing/2014/main" id="{3B5BEEAF-A52D-49EF-A287-99789DF1469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9620394"/>
                </p:ext>
              </p:extLst>
            </p:nvPr>
          </p:nvGraphicFramePr>
          <p:xfrm>
            <a:off x="-1027049" y="-180749"/>
            <a:ext cx="7120758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6" name="Chart 55">
              <a:extLst>
                <a:ext uri="{FF2B5EF4-FFF2-40B4-BE49-F238E27FC236}">
                  <a16:creationId xmlns:a16="http://schemas.microsoft.com/office/drawing/2014/main" id="{49B8B936-4AF8-48E1-BF98-AF0630850B2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6348060"/>
                </p:ext>
              </p:extLst>
            </p:nvPr>
          </p:nvGraphicFramePr>
          <p:xfrm>
            <a:off x="-1027049" y="3411535"/>
            <a:ext cx="7120758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7" name="TextBox 75">
              <a:extLst>
                <a:ext uri="{FF2B5EF4-FFF2-40B4-BE49-F238E27FC236}">
                  <a16:creationId xmlns:a16="http://schemas.microsoft.com/office/drawing/2014/main" id="{91C15F1C-D8AE-4663-9024-7000FEEECD5D}"/>
                </a:ext>
              </a:extLst>
            </p:cNvPr>
            <p:cNvSpPr txBox="1"/>
            <p:nvPr/>
          </p:nvSpPr>
          <p:spPr>
            <a:xfrm>
              <a:off x="-516889" y="3550488"/>
              <a:ext cx="449036" cy="507387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103</a:t>
              </a:r>
            </a:p>
            <a:p>
              <a:r>
                <a:rPr lang="en-GB" sz="800" b="1" dirty="0"/>
                <a:t>105</a:t>
              </a:r>
            </a:p>
          </p:txBody>
        </p:sp>
        <p:sp>
          <p:nvSpPr>
            <p:cNvPr id="58" name="TextBox 76">
              <a:extLst>
                <a:ext uri="{FF2B5EF4-FFF2-40B4-BE49-F238E27FC236}">
                  <a16:creationId xmlns:a16="http://schemas.microsoft.com/office/drawing/2014/main" id="{795BDEFA-F6BA-4808-8DDC-C360E7164967}"/>
                </a:ext>
              </a:extLst>
            </p:cNvPr>
            <p:cNvSpPr txBox="1"/>
            <p:nvPr/>
          </p:nvSpPr>
          <p:spPr>
            <a:xfrm>
              <a:off x="-642321" y="249034"/>
              <a:ext cx="441834" cy="580705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103</a:t>
              </a:r>
            </a:p>
            <a:p>
              <a:r>
                <a:rPr lang="en-GB" sz="800" b="1" dirty="0"/>
                <a:t>105</a:t>
              </a:r>
            </a:p>
          </p:txBody>
        </p:sp>
        <p:graphicFrame>
          <p:nvGraphicFramePr>
            <p:cNvPr id="59" name="Chart 58">
              <a:extLst>
                <a:ext uri="{FF2B5EF4-FFF2-40B4-BE49-F238E27FC236}">
                  <a16:creationId xmlns:a16="http://schemas.microsoft.com/office/drawing/2014/main" id="{3BBD66C3-13FA-4B83-8EC3-8A1C5A3E2A3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99478234"/>
                </p:ext>
              </p:extLst>
            </p:nvPr>
          </p:nvGraphicFramePr>
          <p:xfrm>
            <a:off x="6091888" y="-153536"/>
            <a:ext cx="7113555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60" name="Chart 59">
              <a:extLst>
                <a:ext uri="{FF2B5EF4-FFF2-40B4-BE49-F238E27FC236}">
                  <a16:creationId xmlns:a16="http://schemas.microsoft.com/office/drawing/2014/main" id="{0E7AA071-E83F-4205-BC2C-1BA0DD3D5B0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478423"/>
                </p:ext>
              </p:extLst>
            </p:nvPr>
          </p:nvGraphicFramePr>
          <p:xfrm>
            <a:off x="6098292" y="3438750"/>
            <a:ext cx="7120758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1" name="TextBox 79">
              <a:extLst>
                <a:ext uri="{FF2B5EF4-FFF2-40B4-BE49-F238E27FC236}">
                  <a16:creationId xmlns:a16="http://schemas.microsoft.com/office/drawing/2014/main" id="{5894AD74-D624-4C3E-AC0F-E0C2FE778E6E}"/>
                </a:ext>
              </a:extLst>
            </p:cNvPr>
            <p:cNvSpPr txBox="1"/>
            <p:nvPr/>
          </p:nvSpPr>
          <p:spPr>
            <a:xfrm>
              <a:off x="-305549" y="471192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108</a:t>
              </a:r>
            </a:p>
          </p:txBody>
        </p:sp>
        <p:sp>
          <p:nvSpPr>
            <p:cNvPr id="62" name="TextBox 80">
              <a:extLst>
                <a:ext uri="{FF2B5EF4-FFF2-40B4-BE49-F238E27FC236}">
                  <a16:creationId xmlns:a16="http://schemas.microsoft.com/office/drawing/2014/main" id="{206E449D-EE47-44C0-84AC-2B840BF5903A}"/>
                </a:ext>
              </a:extLst>
            </p:cNvPr>
            <p:cNvSpPr txBox="1"/>
            <p:nvPr/>
          </p:nvSpPr>
          <p:spPr>
            <a:xfrm>
              <a:off x="-192216" y="3739251"/>
              <a:ext cx="441834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108</a:t>
              </a:r>
            </a:p>
          </p:txBody>
        </p:sp>
        <p:sp>
          <p:nvSpPr>
            <p:cNvPr id="63" name="TextBox 81">
              <a:extLst>
                <a:ext uri="{FF2B5EF4-FFF2-40B4-BE49-F238E27FC236}">
                  <a16:creationId xmlns:a16="http://schemas.microsoft.com/office/drawing/2014/main" id="{D680883D-F498-4CB2-A7A1-BCDCE7A84985}"/>
                </a:ext>
              </a:extLst>
            </p:cNvPr>
            <p:cNvSpPr txBox="1"/>
            <p:nvPr/>
          </p:nvSpPr>
          <p:spPr>
            <a:xfrm>
              <a:off x="637988" y="428609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111</a:t>
              </a:r>
            </a:p>
          </p:txBody>
        </p:sp>
        <p:sp>
          <p:nvSpPr>
            <p:cNvPr id="64" name="TextBox 82">
              <a:extLst>
                <a:ext uri="{FF2B5EF4-FFF2-40B4-BE49-F238E27FC236}">
                  <a16:creationId xmlns:a16="http://schemas.microsoft.com/office/drawing/2014/main" id="{32EB51AE-8124-4E19-AAB8-FE25DA0BA74D}"/>
                </a:ext>
              </a:extLst>
            </p:cNvPr>
            <p:cNvSpPr txBox="1"/>
            <p:nvPr/>
          </p:nvSpPr>
          <p:spPr>
            <a:xfrm>
              <a:off x="1978212" y="3797097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114</a:t>
              </a:r>
            </a:p>
          </p:txBody>
        </p:sp>
        <p:sp>
          <p:nvSpPr>
            <p:cNvPr id="65" name="TextBox 83">
              <a:extLst>
                <a:ext uri="{FF2B5EF4-FFF2-40B4-BE49-F238E27FC236}">
                  <a16:creationId xmlns:a16="http://schemas.microsoft.com/office/drawing/2014/main" id="{5C945F3C-8397-452A-8FDB-9CF75CE65DB7}"/>
                </a:ext>
              </a:extLst>
            </p:cNvPr>
            <p:cNvSpPr txBox="1"/>
            <p:nvPr/>
          </p:nvSpPr>
          <p:spPr>
            <a:xfrm>
              <a:off x="2702112" y="419644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114</a:t>
              </a:r>
            </a:p>
          </p:txBody>
        </p:sp>
        <p:sp>
          <p:nvSpPr>
            <p:cNvPr id="66" name="TextBox 84">
              <a:extLst>
                <a:ext uri="{FF2B5EF4-FFF2-40B4-BE49-F238E27FC236}">
                  <a16:creationId xmlns:a16="http://schemas.microsoft.com/office/drawing/2014/main" id="{93B452F9-1D55-40D8-81E1-84F082E6B879}"/>
                </a:ext>
              </a:extLst>
            </p:cNvPr>
            <p:cNvSpPr txBox="1"/>
            <p:nvPr/>
          </p:nvSpPr>
          <p:spPr>
            <a:xfrm>
              <a:off x="3930276" y="3788132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117</a:t>
              </a:r>
            </a:p>
          </p:txBody>
        </p:sp>
        <p:sp>
          <p:nvSpPr>
            <p:cNvPr id="67" name="TextBox 85">
              <a:extLst>
                <a:ext uri="{FF2B5EF4-FFF2-40B4-BE49-F238E27FC236}">
                  <a16:creationId xmlns:a16="http://schemas.microsoft.com/office/drawing/2014/main" id="{322EB533-91F9-42D1-966C-7D2DAADB6553}"/>
                </a:ext>
              </a:extLst>
            </p:cNvPr>
            <p:cNvSpPr txBox="1"/>
            <p:nvPr/>
          </p:nvSpPr>
          <p:spPr>
            <a:xfrm>
              <a:off x="4261970" y="477914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117</a:t>
              </a:r>
            </a:p>
          </p:txBody>
        </p:sp>
        <p:sp>
          <p:nvSpPr>
            <p:cNvPr id="68" name="TextBox 86">
              <a:extLst>
                <a:ext uri="{FF2B5EF4-FFF2-40B4-BE49-F238E27FC236}">
                  <a16:creationId xmlns:a16="http://schemas.microsoft.com/office/drawing/2014/main" id="{5CB6FFCA-A546-4332-A898-64670929374D}"/>
                </a:ext>
              </a:extLst>
            </p:cNvPr>
            <p:cNvSpPr txBox="1"/>
            <p:nvPr/>
          </p:nvSpPr>
          <p:spPr>
            <a:xfrm>
              <a:off x="4963459" y="382399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120</a:t>
              </a:r>
            </a:p>
          </p:txBody>
        </p:sp>
        <p:sp>
          <p:nvSpPr>
            <p:cNvPr id="69" name="TextBox 87">
              <a:extLst>
                <a:ext uri="{FF2B5EF4-FFF2-40B4-BE49-F238E27FC236}">
                  <a16:creationId xmlns:a16="http://schemas.microsoft.com/office/drawing/2014/main" id="{80A4F4B3-199F-40AF-8BC7-0980DB16CB04}"/>
                </a:ext>
              </a:extLst>
            </p:cNvPr>
            <p:cNvSpPr txBox="1"/>
            <p:nvPr/>
          </p:nvSpPr>
          <p:spPr>
            <a:xfrm>
              <a:off x="5171888" y="368096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120</a:t>
              </a:r>
            </a:p>
          </p:txBody>
        </p:sp>
        <p:sp>
          <p:nvSpPr>
            <p:cNvPr id="70" name="TextBox 89">
              <a:extLst>
                <a:ext uri="{FF2B5EF4-FFF2-40B4-BE49-F238E27FC236}">
                  <a16:creationId xmlns:a16="http://schemas.microsoft.com/office/drawing/2014/main" id="{326AB303-ACA2-4D8B-B10E-7C1F3124BE16}"/>
                </a:ext>
              </a:extLst>
            </p:cNvPr>
            <p:cNvSpPr txBox="1"/>
            <p:nvPr/>
          </p:nvSpPr>
          <p:spPr>
            <a:xfrm>
              <a:off x="2675217" y="1961572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135</a:t>
              </a:r>
            </a:p>
          </p:txBody>
        </p:sp>
        <p:sp>
          <p:nvSpPr>
            <p:cNvPr id="71" name="TextBox 90">
              <a:extLst>
                <a:ext uri="{FF2B5EF4-FFF2-40B4-BE49-F238E27FC236}">
                  <a16:creationId xmlns:a16="http://schemas.microsoft.com/office/drawing/2014/main" id="{C8A85505-BFA6-4504-936F-0E918989ED69}"/>
                </a:ext>
              </a:extLst>
            </p:cNvPr>
            <p:cNvSpPr txBox="1"/>
            <p:nvPr/>
          </p:nvSpPr>
          <p:spPr>
            <a:xfrm>
              <a:off x="2558676" y="519559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135</a:t>
              </a:r>
            </a:p>
          </p:txBody>
        </p:sp>
        <p:sp>
          <p:nvSpPr>
            <p:cNvPr id="72" name="TextBox 91">
              <a:extLst>
                <a:ext uri="{FF2B5EF4-FFF2-40B4-BE49-F238E27FC236}">
                  <a16:creationId xmlns:a16="http://schemas.microsoft.com/office/drawing/2014/main" id="{C1431F5D-524B-44D6-BC0A-B06EA10DF87F}"/>
                </a:ext>
              </a:extLst>
            </p:cNvPr>
            <p:cNvSpPr txBox="1"/>
            <p:nvPr/>
          </p:nvSpPr>
          <p:spPr>
            <a:xfrm>
              <a:off x="-56777" y="4765285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132</a:t>
              </a:r>
            </a:p>
          </p:txBody>
        </p:sp>
        <p:sp>
          <p:nvSpPr>
            <p:cNvPr id="73" name="TextBox 92">
              <a:extLst>
                <a:ext uri="{FF2B5EF4-FFF2-40B4-BE49-F238E27FC236}">
                  <a16:creationId xmlns:a16="http://schemas.microsoft.com/office/drawing/2014/main" id="{A5727B56-6276-42CC-A90C-96FCA27665F7}"/>
                </a:ext>
              </a:extLst>
            </p:cNvPr>
            <p:cNvSpPr txBox="1"/>
            <p:nvPr/>
          </p:nvSpPr>
          <p:spPr>
            <a:xfrm>
              <a:off x="174065" y="1320597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132</a:t>
              </a:r>
            </a:p>
          </p:txBody>
        </p:sp>
        <p:sp>
          <p:nvSpPr>
            <p:cNvPr id="74" name="TextBox 93">
              <a:extLst>
                <a:ext uri="{FF2B5EF4-FFF2-40B4-BE49-F238E27FC236}">
                  <a16:creationId xmlns:a16="http://schemas.microsoft.com/office/drawing/2014/main" id="{B0157F64-C240-4108-B024-15231D7E9398}"/>
                </a:ext>
              </a:extLst>
            </p:cNvPr>
            <p:cNvSpPr txBox="1"/>
            <p:nvPr/>
          </p:nvSpPr>
          <p:spPr>
            <a:xfrm>
              <a:off x="-323477" y="1248880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129</a:t>
              </a:r>
            </a:p>
          </p:txBody>
        </p:sp>
        <p:sp>
          <p:nvSpPr>
            <p:cNvPr id="75" name="TextBox 94">
              <a:extLst>
                <a:ext uri="{FF2B5EF4-FFF2-40B4-BE49-F238E27FC236}">
                  <a16:creationId xmlns:a16="http://schemas.microsoft.com/office/drawing/2014/main" id="{A7860699-4D9A-407E-9A28-43BF24A47620}"/>
                </a:ext>
              </a:extLst>
            </p:cNvPr>
            <p:cNvSpPr txBox="1"/>
            <p:nvPr/>
          </p:nvSpPr>
          <p:spPr>
            <a:xfrm>
              <a:off x="-204695" y="4538927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129</a:t>
              </a:r>
            </a:p>
          </p:txBody>
        </p:sp>
        <p:sp>
          <p:nvSpPr>
            <p:cNvPr id="76" name="TextBox 95">
              <a:extLst>
                <a:ext uri="{FF2B5EF4-FFF2-40B4-BE49-F238E27FC236}">
                  <a16:creationId xmlns:a16="http://schemas.microsoft.com/office/drawing/2014/main" id="{909308B5-E1AF-4C60-B3B2-B32BC9A0D059}"/>
                </a:ext>
              </a:extLst>
            </p:cNvPr>
            <p:cNvSpPr txBox="1"/>
            <p:nvPr/>
          </p:nvSpPr>
          <p:spPr>
            <a:xfrm>
              <a:off x="9703547" y="2714609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135</a:t>
              </a:r>
            </a:p>
          </p:txBody>
        </p:sp>
        <p:sp>
          <p:nvSpPr>
            <p:cNvPr id="77" name="TextBox 96">
              <a:extLst>
                <a:ext uri="{FF2B5EF4-FFF2-40B4-BE49-F238E27FC236}">
                  <a16:creationId xmlns:a16="http://schemas.microsoft.com/office/drawing/2014/main" id="{BE270F8C-F1BB-4EF5-8373-EABB1B150457}"/>
                </a:ext>
              </a:extLst>
            </p:cNvPr>
            <p:cNvSpPr txBox="1"/>
            <p:nvPr/>
          </p:nvSpPr>
          <p:spPr>
            <a:xfrm>
              <a:off x="9665447" y="5993450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135</a:t>
              </a:r>
            </a:p>
          </p:txBody>
        </p:sp>
        <p:sp>
          <p:nvSpPr>
            <p:cNvPr id="78" name="TextBox 97">
              <a:extLst>
                <a:ext uri="{FF2B5EF4-FFF2-40B4-BE49-F238E27FC236}">
                  <a16:creationId xmlns:a16="http://schemas.microsoft.com/office/drawing/2014/main" id="{7C3A21FD-1433-4EDF-8806-C8F30F8C920F}"/>
                </a:ext>
              </a:extLst>
            </p:cNvPr>
            <p:cNvSpPr txBox="1"/>
            <p:nvPr/>
          </p:nvSpPr>
          <p:spPr>
            <a:xfrm>
              <a:off x="8488829" y="5421950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132</a:t>
              </a:r>
            </a:p>
          </p:txBody>
        </p:sp>
        <p:sp>
          <p:nvSpPr>
            <p:cNvPr id="79" name="TextBox 98">
              <a:extLst>
                <a:ext uri="{FF2B5EF4-FFF2-40B4-BE49-F238E27FC236}">
                  <a16:creationId xmlns:a16="http://schemas.microsoft.com/office/drawing/2014/main" id="{2CC71CFC-C930-48AF-B75A-9B6DE2A58220}"/>
                </a:ext>
              </a:extLst>
            </p:cNvPr>
            <p:cNvSpPr txBox="1"/>
            <p:nvPr/>
          </p:nvSpPr>
          <p:spPr>
            <a:xfrm>
              <a:off x="9470464" y="222379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132</a:t>
              </a:r>
            </a:p>
          </p:txBody>
        </p:sp>
        <p:sp>
          <p:nvSpPr>
            <p:cNvPr id="80" name="TextBox 99">
              <a:extLst>
                <a:ext uri="{FF2B5EF4-FFF2-40B4-BE49-F238E27FC236}">
                  <a16:creationId xmlns:a16="http://schemas.microsoft.com/office/drawing/2014/main" id="{5429ADA2-B042-4F27-A822-BDBA93A011E8}"/>
                </a:ext>
              </a:extLst>
            </p:cNvPr>
            <p:cNvSpPr txBox="1"/>
            <p:nvPr/>
          </p:nvSpPr>
          <p:spPr>
            <a:xfrm>
              <a:off x="9286688" y="1659015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129</a:t>
              </a:r>
            </a:p>
          </p:txBody>
        </p:sp>
        <p:sp>
          <p:nvSpPr>
            <p:cNvPr id="81" name="TextBox 100">
              <a:extLst>
                <a:ext uri="{FF2B5EF4-FFF2-40B4-BE49-F238E27FC236}">
                  <a16:creationId xmlns:a16="http://schemas.microsoft.com/office/drawing/2014/main" id="{46D7A0CF-0D60-404D-A0D4-A75CF5D8009A}"/>
                </a:ext>
              </a:extLst>
            </p:cNvPr>
            <p:cNvSpPr txBox="1"/>
            <p:nvPr/>
          </p:nvSpPr>
          <p:spPr>
            <a:xfrm>
              <a:off x="9528735" y="487062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129</a:t>
              </a:r>
            </a:p>
          </p:txBody>
        </p:sp>
        <p:sp>
          <p:nvSpPr>
            <p:cNvPr id="82" name="TextBox 102">
              <a:extLst>
                <a:ext uri="{FF2B5EF4-FFF2-40B4-BE49-F238E27FC236}">
                  <a16:creationId xmlns:a16="http://schemas.microsoft.com/office/drawing/2014/main" id="{D984A563-6C87-4BB5-967C-2683A3DE94E4}"/>
                </a:ext>
              </a:extLst>
            </p:cNvPr>
            <p:cNvSpPr txBox="1"/>
            <p:nvPr/>
          </p:nvSpPr>
          <p:spPr>
            <a:xfrm>
              <a:off x="503516" y="3812785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111</a:t>
              </a:r>
            </a:p>
          </p:txBody>
        </p:sp>
        <p:sp>
          <p:nvSpPr>
            <p:cNvPr id="83" name="TextBox 103">
              <a:extLst>
                <a:ext uri="{FF2B5EF4-FFF2-40B4-BE49-F238E27FC236}">
                  <a16:creationId xmlns:a16="http://schemas.microsoft.com/office/drawing/2014/main" id="{E8364162-69FC-41D0-ACA9-0BCAF9D34DF7}"/>
                </a:ext>
              </a:extLst>
            </p:cNvPr>
            <p:cNvSpPr txBox="1"/>
            <p:nvPr/>
          </p:nvSpPr>
          <p:spPr>
            <a:xfrm>
              <a:off x="8459694" y="4619609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126</a:t>
              </a:r>
            </a:p>
          </p:txBody>
        </p:sp>
        <p:sp>
          <p:nvSpPr>
            <p:cNvPr id="84" name="TextBox 104">
              <a:extLst>
                <a:ext uri="{FF2B5EF4-FFF2-40B4-BE49-F238E27FC236}">
                  <a16:creationId xmlns:a16="http://schemas.microsoft.com/office/drawing/2014/main" id="{A20D088C-3711-4651-9003-2D0D66CDABB2}"/>
                </a:ext>
              </a:extLst>
            </p:cNvPr>
            <p:cNvSpPr txBox="1"/>
            <p:nvPr/>
          </p:nvSpPr>
          <p:spPr>
            <a:xfrm>
              <a:off x="8231094" y="1488686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126</a:t>
              </a:r>
            </a:p>
          </p:txBody>
        </p:sp>
        <p:sp>
          <p:nvSpPr>
            <p:cNvPr id="85" name="TextBox 105">
              <a:extLst>
                <a:ext uri="{FF2B5EF4-FFF2-40B4-BE49-F238E27FC236}">
                  <a16:creationId xmlns:a16="http://schemas.microsoft.com/office/drawing/2014/main" id="{29A552E3-49B0-4F67-A7A2-1B89937969E0}"/>
                </a:ext>
              </a:extLst>
            </p:cNvPr>
            <p:cNvSpPr txBox="1"/>
            <p:nvPr/>
          </p:nvSpPr>
          <p:spPr>
            <a:xfrm>
              <a:off x="7665034" y="1247969"/>
              <a:ext cx="441834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123</a:t>
              </a:r>
            </a:p>
          </p:txBody>
        </p:sp>
        <p:sp>
          <p:nvSpPr>
            <p:cNvPr id="86" name="TextBox 106">
              <a:extLst>
                <a:ext uri="{FF2B5EF4-FFF2-40B4-BE49-F238E27FC236}">
                  <a16:creationId xmlns:a16="http://schemas.microsoft.com/office/drawing/2014/main" id="{21412D25-8175-4D34-9BE2-2B7741291874}"/>
                </a:ext>
              </a:extLst>
            </p:cNvPr>
            <p:cNvSpPr txBox="1"/>
            <p:nvPr/>
          </p:nvSpPr>
          <p:spPr>
            <a:xfrm>
              <a:off x="7729070" y="4460486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123</a:t>
              </a:r>
            </a:p>
          </p:txBody>
        </p:sp>
        <p:sp>
          <p:nvSpPr>
            <p:cNvPr id="87" name="TextBox 107">
              <a:extLst>
                <a:ext uri="{FF2B5EF4-FFF2-40B4-BE49-F238E27FC236}">
                  <a16:creationId xmlns:a16="http://schemas.microsoft.com/office/drawing/2014/main" id="{2A5DCDAB-01B2-414D-A9CA-EBEE8AF34DEA}"/>
                </a:ext>
              </a:extLst>
            </p:cNvPr>
            <p:cNvSpPr txBox="1"/>
            <p:nvPr/>
          </p:nvSpPr>
          <p:spPr>
            <a:xfrm>
              <a:off x="12307793" y="3884503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120</a:t>
              </a:r>
            </a:p>
          </p:txBody>
        </p:sp>
        <p:sp>
          <p:nvSpPr>
            <p:cNvPr id="88" name="TextBox 108">
              <a:extLst>
                <a:ext uri="{FF2B5EF4-FFF2-40B4-BE49-F238E27FC236}">
                  <a16:creationId xmlns:a16="http://schemas.microsoft.com/office/drawing/2014/main" id="{23CC3CBE-0C92-4C69-9A1E-4356F537FCCD}"/>
                </a:ext>
              </a:extLst>
            </p:cNvPr>
            <p:cNvSpPr txBox="1"/>
            <p:nvPr/>
          </p:nvSpPr>
          <p:spPr>
            <a:xfrm>
              <a:off x="11496487" y="3846403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117</a:t>
              </a:r>
            </a:p>
          </p:txBody>
        </p:sp>
        <p:sp>
          <p:nvSpPr>
            <p:cNvPr id="89" name="TextBox 109">
              <a:extLst>
                <a:ext uri="{FF2B5EF4-FFF2-40B4-BE49-F238E27FC236}">
                  <a16:creationId xmlns:a16="http://schemas.microsoft.com/office/drawing/2014/main" id="{332E77D7-5F10-4853-A317-46163EFCCEB2}"/>
                </a:ext>
              </a:extLst>
            </p:cNvPr>
            <p:cNvSpPr txBox="1"/>
            <p:nvPr/>
          </p:nvSpPr>
          <p:spPr>
            <a:xfrm>
              <a:off x="9587005" y="3830715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114</a:t>
              </a:r>
            </a:p>
          </p:txBody>
        </p:sp>
        <p:sp>
          <p:nvSpPr>
            <p:cNvPr id="90" name="TextBox 110">
              <a:extLst>
                <a:ext uri="{FF2B5EF4-FFF2-40B4-BE49-F238E27FC236}">
                  <a16:creationId xmlns:a16="http://schemas.microsoft.com/office/drawing/2014/main" id="{9CDE9A0C-4D37-46C7-BA17-38F0A5E93886}"/>
                </a:ext>
              </a:extLst>
            </p:cNvPr>
            <p:cNvSpPr txBox="1"/>
            <p:nvPr/>
          </p:nvSpPr>
          <p:spPr>
            <a:xfrm>
              <a:off x="7733552" y="3826233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111</a:t>
              </a:r>
            </a:p>
          </p:txBody>
        </p:sp>
        <p:sp>
          <p:nvSpPr>
            <p:cNvPr id="91" name="TextBox 111">
              <a:extLst>
                <a:ext uri="{FF2B5EF4-FFF2-40B4-BE49-F238E27FC236}">
                  <a16:creationId xmlns:a16="http://schemas.microsoft.com/office/drawing/2014/main" id="{21E8EF9B-50DB-4206-B43E-69F5B6B496D0}"/>
                </a:ext>
              </a:extLst>
            </p:cNvPr>
            <p:cNvSpPr txBox="1"/>
            <p:nvPr/>
          </p:nvSpPr>
          <p:spPr>
            <a:xfrm>
              <a:off x="6944658" y="3810544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108</a:t>
              </a:r>
            </a:p>
          </p:txBody>
        </p:sp>
        <p:sp>
          <p:nvSpPr>
            <p:cNvPr id="92" name="TextBox 112">
              <a:extLst>
                <a:ext uri="{FF2B5EF4-FFF2-40B4-BE49-F238E27FC236}">
                  <a16:creationId xmlns:a16="http://schemas.microsoft.com/office/drawing/2014/main" id="{18470CB5-EFF0-4692-9062-D3BFA7F53C31}"/>
                </a:ext>
              </a:extLst>
            </p:cNvPr>
            <p:cNvSpPr txBox="1"/>
            <p:nvPr/>
          </p:nvSpPr>
          <p:spPr>
            <a:xfrm>
              <a:off x="6593063" y="4051127"/>
              <a:ext cx="441834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105</a:t>
              </a:r>
            </a:p>
          </p:txBody>
        </p:sp>
        <p:sp>
          <p:nvSpPr>
            <p:cNvPr id="93" name="TextBox 113">
              <a:extLst>
                <a:ext uri="{FF2B5EF4-FFF2-40B4-BE49-F238E27FC236}">
                  <a16:creationId xmlns:a16="http://schemas.microsoft.com/office/drawing/2014/main" id="{EB3C147F-EBBF-4196-A2A6-11852D7625C0}"/>
                </a:ext>
              </a:extLst>
            </p:cNvPr>
            <p:cNvSpPr txBox="1"/>
            <p:nvPr/>
          </p:nvSpPr>
          <p:spPr>
            <a:xfrm>
              <a:off x="6642898" y="3634481"/>
              <a:ext cx="441834" cy="51123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101</a:t>
              </a:r>
            </a:p>
            <a:p>
              <a:r>
                <a:rPr lang="en-GB" sz="800" b="1" dirty="0"/>
                <a:t>103</a:t>
              </a:r>
            </a:p>
          </p:txBody>
        </p:sp>
        <p:sp>
          <p:nvSpPr>
            <p:cNvPr id="94" name="TextBox 114">
              <a:extLst>
                <a:ext uri="{FF2B5EF4-FFF2-40B4-BE49-F238E27FC236}">
                  <a16:creationId xmlns:a16="http://schemas.microsoft.com/office/drawing/2014/main" id="{B8359AFB-532E-4955-9BE2-5CF179A19DD0}"/>
                </a:ext>
              </a:extLst>
            </p:cNvPr>
            <p:cNvSpPr txBox="1"/>
            <p:nvPr/>
          </p:nvSpPr>
          <p:spPr>
            <a:xfrm>
              <a:off x="6508748" y="47213"/>
              <a:ext cx="441834" cy="51123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101</a:t>
              </a:r>
            </a:p>
            <a:p>
              <a:r>
                <a:rPr lang="en-GB" sz="800" b="1" dirty="0"/>
                <a:t>103</a:t>
              </a:r>
            </a:p>
          </p:txBody>
        </p:sp>
        <p:sp>
          <p:nvSpPr>
            <p:cNvPr id="95" name="TextBox 115">
              <a:extLst>
                <a:ext uri="{FF2B5EF4-FFF2-40B4-BE49-F238E27FC236}">
                  <a16:creationId xmlns:a16="http://schemas.microsoft.com/office/drawing/2014/main" id="{47070048-55CC-4B2E-B28F-33B90A8C07F6}"/>
                </a:ext>
              </a:extLst>
            </p:cNvPr>
            <p:cNvSpPr txBox="1"/>
            <p:nvPr/>
          </p:nvSpPr>
          <p:spPr>
            <a:xfrm>
              <a:off x="6462807" y="799025"/>
              <a:ext cx="441834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 dirty="0"/>
                <a:t>105</a:t>
              </a:r>
            </a:p>
          </p:txBody>
        </p:sp>
        <p:sp>
          <p:nvSpPr>
            <p:cNvPr id="96" name="TextBox 116">
              <a:extLst>
                <a:ext uri="{FF2B5EF4-FFF2-40B4-BE49-F238E27FC236}">
                  <a16:creationId xmlns:a16="http://schemas.microsoft.com/office/drawing/2014/main" id="{F3DA6C0F-B81C-4F8B-AA4A-0409EE27644E}"/>
                </a:ext>
              </a:extLst>
            </p:cNvPr>
            <p:cNvSpPr txBox="1"/>
            <p:nvPr/>
          </p:nvSpPr>
          <p:spPr>
            <a:xfrm>
              <a:off x="6828117" y="354650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108</a:t>
              </a:r>
            </a:p>
          </p:txBody>
        </p:sp>
        <p:sp>
          <p:nvSpPr>
            <p:cNvPr id="97" name="TextBox 117">
              <a:extLst>
                <a:ext uri="{FF2B5EF4-FFF2-40B4-BE49-F238E27FC236}">
                  <a16:creationId xmlns:a16="http://schemas.microsoft.com/office/drawing/2014/main" id="{8D190D4D-8724-4F20-996E-DDB6BF7E7169}"/>
                </a:ext>
              </a:extLst>
            </p:cNvPr>
            <p:cNvSpPr txBox="1"/>
            <p:nvPr/>
          </p:nvSpPr>
          <p:spPr>
            <a:xfrm>
              <a:off x="7885952" y="44878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111</a:t>
              </a:r>
            </a:p>
          </p:txBody>
        </p:sp>
        <p:sp>
          <p:nvSpPr>
            <p:cNvPr id="98" name="TextBox 118">
              <a:extLst>
                <a:ext uri="{FF2B5EF4-FFF2-40B4-BE49-F238E27FC236}">
                  <a16:creationId xmlns:a16="http://schemas.microsoft.com/office/drawing/2014/main" id="{DD5ED8AF-2333-4325-8B3A-0A493D98104C}"/>
                </a:ext>
              </a:extLst>
            </p:cNvPr>
            <p:cNvSpPr txBox="1"/>
            <p:nvPr/>
          </p:nvSpPr>
          <p:spPr>
            <a:xfrm>
              <a:off x="9761817" y="475674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114</a:t>
              </a:r>
            </a:p>
          </p:txBody>
        </p:sp>
        <p:sp>
          <p:nvSpPr>
            <p:cNvPr id="99" name="TextBox 119">
              <a:extLst>
                <a:ext uri="{FF2B5EF4-FFF2-40B4-BE49-F238E27FC236}">
                  <a16:creationId xmlns:a16="http://schemas.microsoft.com/office/drawing/2014/main" id="{F7B2B88C-E5A1-41F3-BF40-4B87E9421A2D}"/>
                </a:ext>
              </a:extLst>
            </p:cNvPr>
            <p:cNvSpPr txBox="1"/>
            <p:nvPr/>
          </p:nvSpPr>
          <p:spPr>
            <a:xfrm>
              <a:off x="11648887" y="446538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117</a:t>
              </a:r>
            </a:p>
          </p:txBody>
        </p:sp>
        <p:sp>
          <p:nvSpPr>
            <p:cNvPr id="100" name="TextBox 120">
              <a:extLst>
                <a:ext uri="{FF2B5EF4-FFF2-40B4-BE49-F238E27FC236}">
                  <a16:creationId xmlns:a16="http://schemas.microsoft.com/office/drawing/2014/main" id="{B75340AE-E024-43EF-8E3C-814D272747B7}"/>
                </a:ext>
              </a:extLst>
            </p:cNvPr>
            <p:cNvSpPr txBox="1"/>
            <p:nvPr/>
          </p:nvSpPr>
          <p:spPr>
            <a:xfrm>
              <a:off x="12381751" y="406197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120</a:t>
              </a:r>
            </a:p>
          </p:txBody>
        </p:sp>
        <p:sp>
          <p:nvSpPr>
            <p:cNvPr id="101" name="TextBox 122">
              <a:extLst>
                <a:ext uri="{FF2B5EF4-FFF2-40B4-BE49-F238E27FC236}">
                  <a16:creationId xmlns:a16="http://schemas.microsoft.com/office/drawing/2014/main" id="{21C745C8-DC05-4D21-AA98-C4A471E70002}"/>
                </a:ext>
              </a:extLst>
            </p:cNvPr>
            <p:cNvSpPr txBox="1"/>
            <p:nvPr/>
          </p:nvSpPr>
          <p:spPr>
            <a:xfrm>
              <a:off x="-540872" y="1109927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126</a:t>
              </a:r>
            </a:p>
          </p:txBody>
        </p:sp>
        <p:sp>
          <p:nvSpPr>
            <p:cNvPr id="102" name="TextBox 123">
              <a:extLst>
                <a:ext uri="{FF2B5EF4-FFF2-40B4-BE49-F238E27FC236}">
                  <a16:creationId xmlns:a16="http://schemas.microsoft.com/office/drawing/2014/main" id="{B343205D-541B-48B4-ACAF-0F64FDBBFE71}"/>
                </a:ext>
              </a:extLst>
            </p:cNvPr>
            <p:cNvSpPr txBox="1"/>
            <p:nvPr/>
          </p:nvSpPr>
          <p:spPr>
            <a:xfrm>
              <a:off x="-489324" y="448962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126</a:t>
              </a:r>
            </a:p>
          </p:txBody>
        </p:sp>
        <p:sp>
          <p:nvSpPr>
            <p:cNvPr id="103" name="TextBox 124">
              <a:extLst>
                <a:ext uri="{FF2B5EF4-FFF2-40B4-BE49-F238E27FC236}">
                  <a16:creationId xmlns:a16="http://schemas.microsoft.com/office/drawing/2014/main" id="{EB549E8D-DAF4-4EB5-BD92-6E664C0F67ED}"/>
                </a:ext>
              </a:extLst>
            </p:cNvPr>
            <p:cNvSpPr txBox="1"/>
            <p:nvPr/>
          </p:nvSpPr>
          <p:spPr>
            <a:xfrm>
              <a:off x="5512547" y="3880021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123</a:t>
              </a:r>
            </a:p>
          </p:txBody>
        </p:sp>
        <p:sp>
          <p:nvSpPr>
            <p:cNvPr id="104" name="TextBox 125">
              <a:extLst>
                <a:ext uri="{FF2B5EF4-FFF2-40B4-BE49-F238E27FC236}">
                  <a16:creationId xmlns:a16="http://schemas.microsoft.com/office/drawing/2014/main" id="{6C5C4A79-82DA-48E2-ACC8-B8D7CF0E7E2B}"/>
                </a:ext>
              </a:extLst>
            </p:cNvPr>
            <p:cNvSpPr txBox="1"/>
            <p:nvPr/>
          </p:nvSpPr>
          <p:spPr>
            <a:xfrm>
              <a:off x="5362388" y="569803"/>
              <a:ext cx="441833" cy="308883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800" b="1"/>
                <a:t>123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AE5E516F-B47D-DE4C-8141-EC321A276CBD}"/>
              </a:ext>
            </a:extLst>
          </p:cNvPr>
          <p:cNvSpPr txBox="1"/>
          <p:nvPr/>
        </p:nvSpPr>
        <p:spPr>
          <a:xfrm rot="16200000">
            <a:off x="-191543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40ABB92-1875-5BDE-93C8-71DBA806748A}"/>
              </a:ext>
            </a:extLst>
          </p:cNvPr>
          <p:cNvSpPr txBox="1"/>
          <p:nvPr/>
        </p:nvSpPr>
        <p:spPr>
          <a:xfrm rot="16200000">
            <a:off x="5897914" y="176930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(s)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B780A21-AED8-35CE-BA95-932D18D93668}"/>
              </a:ext>
            </a:extLst>
          </p:cNvPr>
          <p:cNvSpPr txBox="1"/>
          <p:nvPr/>
        </p:nvSpPr>
        <p:spPr>
          <a:xfrm rot="16200000">
            <a:off x="-124399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3C07B38-7E73-47F2-6703-B3FF982C52B6}"/>
              </a:ext>
            </a:extLst>
          </p:cNvPr>
          <p:cNvSpPr txBox="1"/>
          <p:nvPr/>
        </p:nvSpPr>
        <p:spPr>
          <a:xfrm rot="16200000">
            <a:off x="5965058" y="5141377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9CE48-E4E7-0E13-2C73-E665D26763A2}"/>
              </a:ext>
            </a:extLst>
          </p:cNvPr>
          <p:cNvSpPr txBox="1"/>
          <p:nvPr/>
        </p:nvSpPr>
        <p:spPr>
          <a:xfrm>
            <a:off x="2538101" y="328304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C1DC9-0BD9-EDCA-38AD-4DF26CB73993}"/>
              </a:ext>
            </a:extLst>
          </p:cNvPr>
          <p:cNvSpPr txBox="1"/>
          <p:nvPr/>
        </p:nvSpPr>
        <p:spPr>
          <a:xfrm>
            <a:off x="8722990" y="329958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10D06-2EF2-95C7-190E-4BF0914129F8}"/>
              </a:ext>
            </a:extLst>
          </p:cNvPr>
          <p:cNvSpPr txBox="1"/>
          <p:nvPr/>
        </p:nvSpPr>
        <p:spPr>
          <a:xfrm>
            <a:off x="2556794" y="6657532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15C40-2180-70C9-4B29-CAC41F28E6F4}"/>
              </a:ext>
            </a:extLst>
          </p:cNvPr>
          <p:cNvSpPr txBox="1"/>
          <p:nvPr/>
        </p:nvSpPr>
        <p:spPr>
          <a:xfrm>
            <a:off x="8741683" y="6674069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Sorted Runs</a:t>
            </a:r>
          </a:p>
        </p:txBody>
      </p:sp>
    </p:spTree>
    <p:extLst>
      <p:ext uri="{BB962C8B-B14F-4D97-AF65-F5344CB8AC3E}">
        <p14:creationId xmlns:p14="http://schemas.microsoft.com/office/powerpoint/2010/main" val="659460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6B62-AC99-558D-4281-08C1F6E1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9D56-1FA3-61F2-496F-626A961DF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73243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0FF4-DAD0-A5AE-E2BF-7EBC4716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A240-8F78-48D0-BC3E-0906A215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Timeline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D1BCE-79A0-1611-6065-60E87E7E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043"/>
            <a:ext cx="12192000" cy="55339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580EFB-0CC0-76D8-DD9E-BA729B11D5FE}"/>
              </a:ext>
            </a:extLst>
          </p:cNvPr>
          <p:cNvSpPr/>
          <p:nvPr/>
        </p:nvSpPr>
        <p:spPr>
          <a:xfrm>
            <a:off x="9441181" y="1324043"/>
            <a:ext cx="45719" cy="55339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3FE48-1B9E-8224-722D-24C76A21A032}"/>
              </a:ext>
            </a:extLst>
          </p:cNvPr>
          <p:cNvSpPr txBox="1"/>
          <p:nvPr/>
        </p:nvSpPr>
        <p:spPr>
          <a:xfrm>
            <a:off x="247650" y="218122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36FA9-5696-57DE-BA46-6F67DD9DD629}"/>
              </a:ext>
            </a:extLst>
          </p:cNvPr>
          <p:cNvSpPr txBox="1"/>
          <p:nvPr/>
        </p:nvSpPr>
        <p:spPr>
          <a:xfrm>
            <a:off x="247650" y="247840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3BC40-1C56-A0B3-E1E6-5E21363DC1B7}"/>
              </a:ext>
            </a:extLst>
          </p:cNvPr>
          <p:cNvSpPr txBox="1"/>
          <p:nvPr/>
        </p:nvSpPr>
        <p:spPr>
          <a:xfrm>
            <a:off x="247650" y="281368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679D2-AC14-EF68-142A-5CAB42DA1C5D}"/>
              </a:ext>
            </a:extLst>
          </p:cNvPr>
          <p:cNvSpPr txBox="1"/>
          <p:nvPr/>
        </p:nvSpPr>
        <p:spPr>
          <a:xfrm>
            <a:off x="247650" y="312217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4FEA8-BCCC-8A42-A4B7-F69936175B93}"/>
              </a:ext>
            </a:extLst>
          </p:cNvPr>
          <p:cNvSpPr txBox="1"/>
          <p:nvPr/>
        </p:nvSpPr>
        <p:spPr>
          <a:xfrm>
            <a:off x="247650" y="343228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16FDE-4C1C-A372-8A5C-EE7C83FFC45E}"/>
              </a:ext>
            </a:extLst>
          </p:cNvPr>
          <p:cNvSpPr txBox="1"/>
          <p:nvPr/>
        </p:nvSpPr>
        <p:spPr>
          <a:xfrm>
            <a:off x="247650" y="372946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A7C10-2868-79B4-635E-8809E3FD8E63}"/>
              </a:ext>
            </a:extLst>
          </p:cNvPr>
          <p:cNvSpPr txBox="1"/>
          <p:nvPr/>
        </p:nvSpPr>
        <p:spPr>
          <a:xfrm>
            <a:off x="247650" y="406474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A1CA6-8637-E9FE-E58C-69BE974FF926}"/>
              </a:ext>
            </a:extLst>
          </p:cNvPr>
          <p:cNvSpPr txBox="1"/>
          <p:nvPr/>
        </p:nvSpPr>
        <p:spPr>
          <a:xfrm>
            <a:off x="247650" y="467160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57646-F135-9D36-2F42-81A64C107E09}"/>
              </a:ext>
            </a:extLst>
          </p:cNvPr>
          <p:cNvSpPr txBox="1"/>
          <p:nvPr/>
        </p:nvSpPr>
        <p:spPr>
          <a:xfrm>
            <a:off x="247650" y="499844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12F36-1746-291A-06FD-AE6AA9BBBBD2}"/>
              </a:ext>
            </a:extLst>
          </p:cNvPr>
          <p:cNvSpPr txBox="1"/>
          <p:nvPr/>
        </p:nvSpPr>
        <p:spPr>
          <a:xfrm>
            <a:off x="247650" y="528949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B0276-02B1-61AE-3426-5F5D56DECECC}"/>
              </a:ext>
            </a:extLst>
          </p:cNvPr>
          <p:cNvSpPr txBox="1"/>
          <p:nvPr/>
        </p:nvSpPr>
        <p:spPr>
          <a:xfrm>
            <a:off x="247650" y="559803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7651C-ACFB-7823-BC76-ED531F094FAA}"/>
              </a:ext>
            </a:extLst>
          </p:cNvPr>
          <p:cNvSpPr txBox="1"/>
          <p:nvPr/>
        </p:nvSpPr>
        <p:spPr>
          <a:xfrm>
            <a:off x="247650" y="592390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B050"/>
                </a:solidFill>
                <a:effectLst/>
                <a:latin typeface="Google Sans"/>
              </a:rPr>
              <a:t>✔</a:t>
            </a:r>
            <a:endParaRPr lang="en-GB" dirty="0">
              <a:solidFill>
                <a:srgbClr val="00B05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BC6E26-55C6-4956-3585-38CB59A21063}"/>
              </a:ext>
            </a:extLst>
          </p:cNvPr>
          <p:cNvCxnSpPr/>
          <p:nvPr/>
        </p:nvCxnSpPr>
        <p:spPr>
          <a:xfrm>
            <a:off x="838200" y="4530055"/>
            <a:ext cx="24754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2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98A8-8FD9-310E-294A-846486ED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4992-5676-29D7-89C3-024CB8DE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find schemes that match records (e.g. 23 for (3,3,3) )</a:t>
            </a:r>
          </a:p>
          <a:p>
            <a:r>
              <a:rPr lang="en-GB" dirty="0"/>
              <a:t>Despite the higher starting rank, for larger matrices, the modified algorithm “catches up”</a:t>
            </a:r>
          </a:p>
          <a:p>
            <a:r>
              <a:rPr lang="en-GB" dirty="0"/>
              <a:t>For larger matrices and short runs, this algorithm appears to be successful at finding smaller multiplication schemes</a:t>
            </a:r>
          </a:p>
          <a:p>
            <a:r>
              <a:rPr lang="en-GB" dirty="0"/>
              <a:t>This method is compatible with and seems to benefit from other recent improvements such as the Plus Transition and Edge Constraints</a:t>
            </a:r>
          </a:p>
        </p:txBody>
      </p:sp>
    </p:spTree>
    <p:extLst>
      <p:ext uri="{BB962C8B-B14F-4D97-AF65-F5344CB8AC3E}">
        <p14:creationId xmlns:p14="http://schemas.microsoft.com/office/powerpoint/2010/main" val="287111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18D4-A026-A329-669D-682A5052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7D43-8488-5FCF-B140-97BC6238C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I have used Agile to implement features.</a:t>
            </a:r>
          </a:p>
          <a:p>
            <a:r>
              <a:rPr lang="en-GB" sz="2800" dirty="0"/>
              <a:t>After experimenting with existing code. I then went a made changes to see how that affected the performance</a:t>
            </a:r>
          </a:p>
          <a:p>
            <a:r>
              <a:rPr lang="en-GB" sz="2800" dirty="0"/>
              <a:t>All my code can be found on GitHub here: </a:t>
            </a:r>
            <a:r>
              <a:rPr lang="en-GB" sz="2800" dirty="0">
                <a:hlinkClick r:id="rId2"/>
              </a:rPr>
              <a:t>https://github.com/JacobAdams101/MatrixMultiplicationProject</a:t>
            </a:r>
            <a:r>
              <a:rPr lang="en-GB" sz="2800" dirty="0"/>
              <a:t> </a:t>
            </a:r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458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6CA8-3B8B-DF3E-4513-F63BCE84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14A5-81E0-B816-33DE-18689B26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DD147-AF98-F8C2-C584-1714701E9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Multiplication Schemes found are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which do not work in general. Some schemes may be able to be lifted to work more generally but this is not guaranteed</a:t>
                </a:r>
              </a:p>
              <a:p>
                <a:r>
                  <a:rPr lang="en-GB" dirty="0"/>
                  <a:t>The flip graph still explodes in size as the matrix multiplication tensor increases</a:t>
                </a:r>
              </a:p>
              <a:p>
                <a:r>
                  <a:rPr lang="en-GB" dirty="0"/>
                  <a:t>It is still not clear if there are smarter ways to explore the graph (heuristics)</a:t>
                </a:r>
              </a:p>
              <a:p>
                <a:r>
                  <a:rPr lang="en-GB" dirty="0"/>
                  <a:t>Finding the singletons through random chance is very hard and slow.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DD147-AF98-F8C2-C584-1714701E9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31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FE50-55B5-D768-3BBA-45B912E5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2972-B39B-B9B6-E7A1-BF169A69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would be interesting to try and explore larger flip graphs with this method</a:t>
            </a:r>
          </a:p>
          <a:p>
            <a:r>
              <a:rPr lang="en-GB" dirty="0"/>
              <a:t>To mitigate the problem of finding singletons it may be beneficial to adopt a hybrid method where after a certain number of steps the symmetry is expanded out and the run continues in a more normal way</a:t>
            </a:r>
          </a:p>
          <a:p>
            <a:r>
              <a:rPr lang="en-GB" dirty="0"/>
              <a:t>Other symmetries also exist some have much larger orbits so may lead to faster speedups</a:t>
            </a:r>
          </a:p>
        </p:txBody>
      </p:sp>
    </p:spTree>
    <p:extLst>
      <p:ext uri="{BB962C8B-B14F-4D97-AF65-F5344CB8AC3E}">
        <p14:creationId xmlns:p14="http://schemas.microsoft.com/office/powerpoint/2010/main" val="460589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3BA4-7E16-3A9B-5770-489775CEC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E05-A046-ED8D-2163-3F5CD52BC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Live Demo &amp; Q&amp;A</a:t>
            </a:r>
          </a:p>
        </p:txBody>
      </p:sp>
    </p:spTree>
    <p:extLst>
      <p:ext uri="{BB962C8B-B14F-4D97-AF65-F5344CB8AC3E}">
        <p14:creationId xmlns:p14="http://schemas.microsoft.com/office/powerpoint/2010/main" val="365342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3-04 11-48-21">
            <a:hlinkClick r:id="" action="ppaction://media"/>
            <a:extLst>
              <a:ext uri="{FF2B5EF4-FFF2-40B4-BE49-F238E27FC236}">
                <a16:creationId xmlns:a16="http://schemas.microsoft.com/office/drawing/2014/main" id="{4A1EAB3D-9339-77E5-8829-94C620439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5A16-20CE-D6D0-0EC1-96C47CB1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8C85-C914-24D7-A2D6-91A37AE0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B994-A687-C648-9147-7A8AE62F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https://arxiv.org/pdf/2212.01175.pdf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https://arxiv.org/abs/1610.08364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https://arxiv.org/abs/1801.00843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https://arxiv.org/abs/2312.16960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393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1BF3B-AC13-1B4D-9613-50D7DAF9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481D-8DD9-16F4-F3F4-1A6F265EF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Finding Fast Matrix Multiplication with Symmetry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02F8F-2EC0-4B5F-BFF1-E0FB4E342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Jacob Adams</a:t>
            </a:r>
          </a:p>
        </p:txBody>
      </p:sp>
    </p:spTree>
    <p:extLst>
      <p:ext uri="{BB962C8B-B14F-4D97-AF65-F5344CB8AC3E}">
        <p14:creationId xmlns:p14="http://schemas.microsoft.com/office/powerpoint/2010/main" val="10685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8A2E-530F-F798-2C25-DE6CF100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86AA-794E-FD90-F924-ED5F598D8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Information</a:t>
            </a:r>
          </a:p>
        </p:txBody>
      </p:sp>
    </p:spTree>
    <p:extLst>
      <p:ext uri="{BB962C8B-B14F-4D97-AF65-F5344CB8AC3E}">
        <p14:creationId xmlns:p14="http://schemas.microsoft.com/office/powerpoint/2010/main" val="6579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468DF-D527-CF7E-DE66-35594B5D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5ACD-BB8F-23EF-B579-B29B0CE3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Matrix Multiplication as a Multiplication Scheme: 2x2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8E704-7DE2-BBD9-8945-A98A8FF3E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266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8E704-7DE2-BBD9-8945-A98A8FF3E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26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5966FF0-7325-936E-0B11-8405F6458C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789849"/>
                <a:ext cx="10515600" cy="2476529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G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5966FF0-7325-936E-0B11-8405F645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89849"/>
                <a:ext cx="10515600" cy="2476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E76BBAA-CD72-8276-5F8F-7150223B4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338194"/>
                <a:ext cx="10515600" cy="89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E76BBAA-CD72-8276-5F8F-7150223B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38194"/>
                <a:ext cx="10515600" cy="892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3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64A7-7A81-0807-75BC-8FE27D76C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E98F-EFA2-7D43-9AD4-04348D42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Strassen’s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7A21-A649-3A66-ABAA-A4F73A7A6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2476529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7A21-A649-3A66-ABAA-A4F73A7A6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2476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D52FC89-9FE1-7DF8-DCCA-BFDD28541E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29048"/>
                <a:ext cx="10515600" cy="1052528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D52FC89-9FE1-7DF8-DCCA-BFDD28541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29048"/>
                <a:ext cx="10515600" cy="1052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14DFF23-0C76-2858-9D23-D17939B919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338194"/>
                <a:ext cx="10515600" cy="89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14DFF23-0C76-2858-9D23-D17939B9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38194"/>
                <a:ext cx="10515600" cy="892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5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C088-2344-F6EE-7513-EF603685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A1AE-CA52-C098-DE40-E8133AE9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Tensor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27B1C-CB60-AB0E-4959-7F4E00FBD0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44928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280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becomes</a:t>
                </a:r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27B1C-CB60-AB0E-4959-7F4E00FBD0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4492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6F63701-D9F9-DB6C-2FA2-30E64F971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139968"/>
                <a:ext cx="10515600" cy="2476529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describes a 2x2 matrix with a 1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zeros everywhere else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6F63701-D9F9-DB6C-2FA2-30E64F97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39968"/>
                <a:ext cx="10515600" cy="2476529"/>
              </a:xfrm>
              <a:prstGeom prst="rect">
                <a:avLst/>
              </a:prstGeom>
              <a:blipFill>
                <a:blip r:embed="rId3"/>
                <a:stretch>
                  <a:fillRect l="-1043" t="-3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0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E5B7-BCC9-8078-937B-619D85AE4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365E-4163-C0CB-DE2E-353AC5A3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Strassen’s Algorithm as a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887DC-10D1-6121-E24E-8088E1302E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167312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endParaRPr lang="en-GB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887DC-10D1-6121-E24E-8088E130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1673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7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E3F2-5769-CF05-34C2-224929F4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88837-79D2-7191-C0D3-729ECA99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8AEED-A9F7-4A73-257D-3B29F841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14812"/>
          </a:xfrm>
        </p:spPr>
        <p:txBody>
          <a:bodyPr>
            <a:normAutofit/>
          </a:bodyPr>
          <a:lstStyle/>
          <a:p>
            <a:r>
              <a:rPr lang="en-GB" sz="2800" dirty="0"/>
              <a:t>We want to describe an algorithm that can start from any size standard multiplication scheme and find better schemes (Such as Strassen’s on the 2x2)</a:t>
            </a:r>
          </a:p>
          <a:p>
            <a:r>
              <a:rPr lang="en-GB" sz="2800" dirty="0"/>
              <a:t>We need to define operations to rearrange these tensors to reduce the size of the set</a:t>
            </a:r>
          </a:p>
          <a:p>
            <a:r>
              <a:rPr lang="en-GB" sz="2800" dirty="0"/>
              <a:t>We will define 2 operations: the flip and the reduction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359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2728</TotalTime>
  <Words>2035</Words>
  <Application>Microsoft Macintosh PowerPoint</Application>
  <PresentationFormat>Widescreen</PresentationFormat>
  <Paragraphs>363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Google Sans</vt:lpstr>
      <vt:lpstr>Trebuchet MS</vt:lpstr>
      <vt:lpstr>Wingdings 3</vt:lpstr>
      <vt:lpstr>Facet</vt:lpstr>
      <vt:lpstr>Finding Fast Matrix Multiplication with Symmetry</vt:lpstr>
      <vt:lpstr>Motivation</vt:lpstr>
      <vt:lpstr>Project Methodology</vt:lpstr>
      <vt:lpstr>Background Information</vt:lpstr>
      <vt:lpstr>Representing Matrix Multiplication as a Multiplication Scheme: 2x2 Example</vt:lpstr>
      <vt:lpstr>Strassen’s Algorithm</vt:lpstr>
      <vt:lpstr>Tensor Representation</vt:lpstr>
      <vt:lpstr>Strassen’s Algorithm as a Tensor</vt:lpstr>
      <vt:lpstr>Goal</vt:lpstr>
      <vt:lpstr>Defining a Flip</vt:lpstr>
      <vt:lpstr>Defining a Flip</vt:lpstr>
      <vt:lpstr>Defining a Reduction</vt:lpstr>
      <vt:lpstr>The Flip Graph</vt:lpstr>
      <vt:lpstr>Research into Improved Ways to Explore/Modify the Flip Graph </vt:lpstr>
      <vt:lpstr>Problems and Potential Improvements</vt:lpstr>
      <vt:lpstr>Using the Symmetry of the Tensors</vt:lpstr>
      <vt:lpstr>Example of Symmetry for Strassen’s </vt:lpstr>
      <vt:lpstr>Thinking about the Rank</vt:lpstr>
      <vt:lpstr>Flips Still Yield Correct Multiplication Schemes on the Set of Representatives</vt:lpstr>
      <vt:lpstr>Reductions Still Yield Correct Multiplication Schemes on the Set of Representatives</vt:lpstr>
      <vt:lpstr>Introducing a New Operation</vt:lpstr>
      <vt:lpstr>Pseudocode for Modified Algorithm</vt:lpstr>
      <vt:lpstr>The Data</vt:lpstr>
      <vt:lpstr>PowerPoint Presentation</vt:lpstr>
      <vt:lpstr>PowerPoint Presentation</vt:lpstr>
      <vt:lpstr>PowerPoint Presentation</vt:lpstr>
      <vt:lpstr>Evaluation</vt:lpstr>
      <vt:lpstr>Project Timeline Evaluation</vt:lpstr>
      <vt:lpstr>Positives</vt:lpstr>
      <vt:lpstr>Limitations</vt:lpstr>
      <vt:lpstr>Future Development</vt:lpstr>
      <vt:lpstr>Live Demo &amp; Q&amp;A</vt:lpstr>
      <vt:lpstr>PowerPoint Presentation</vt:lpstr>
      <vt:lpstr>References</vt:lpstr>
      <vt:lpstr>Finding Fast Matrix Multiplication with Symmetry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Matrix Multiplication with Symmetry</dc:title>
  <dc:creator>Jacob</dc:creator>
  <cp:lastModifiedBy>Jacob Adams</cp:lastModifiedBy>
  <cp:revision>21</cp:revision>
  <dcterms:created xsi:type="dcterms:W3CDTF">2024-02-27T19:21:01Z</dcterms:created>
  <dcterms:modified xsi:type="dcterms:W3CDTF">2024-03-05T15:01:11Z</dcterms:modified>
</cp:coreProperties>
</file>